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65" r:id="rId6"/>
    <p:sldId id="266" r:id="rId7"/>
    <p:sldId id="267" r:id="rId8"/>
    <p:sldId id="258" r:id="rId9"/>
    <p:sldId id="268" r:id="rId10"/>
    <p:sldId id="263" r:id="rId11"/>
    <p:sldId id="260" r:id="rId12"/>
    <p:sldId id="261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59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7C512-6022-4B55-B7F6-77C732952CA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4C7F65-1167-449C-870C-C585744E31EF}">
      <dgm:prSet/>
      <dgm:spPr/>
      <dgm:t>
        <a:bodyPr/>
        <a:lstStyle/>
        <a:p>
          <a:pPr algn="just"/>
          <a:r>
            <a:rPr lang="en-US" b="0" i="0" dirty="0"/>
            <a:t>We have  given an </a:t>
          </a:r>
          <a:r>
            <a:rPr lang="en-US" b="0" i="0" dirty="0">
              <a:solidFill>
                <a:srgbClr val="FF0000"/>
              </a:solidFill>
            </a:rPr>
            <a:t>8x8 chessboard</a:t>
          </a:r>
          <a:r>
            <a:rPr lang="en-US" b="0" i="0" dirty="0"/>
            <a:t>, find a way to place </a:t>
          </a:r>
          <a:r>
            <a:rPr lang="en-US" b="0" i="0" dirty="0">
              <a:solidFill>
                <a:srgbClr val="C00000"/>
              </a:solidFill>
            </a:rPr>
            <a:t>8 queens </a:t>
          </a:r>
          <a:r>
            <a:rPr lang="en-US" b="0" i="0" dirty="0"/>
            <a:t>such that </a:t>
          </a:r>
          <a:r>
            <a:rPr lang="en-US" b="0" i="0" dirty="0">
              <a:solidFill>
                <a:srgbClr val="C00000"/>
              </a:solidFill>
            </a:rPr>
            <a:t>no queen can attack any other </a:t>
          </a:r>
          <a:r>
            <a:rPr lang="en-US" b="0" i="0" dirty="0"/>
            <a:t>queen on the chessboard.</a:t>
          </a:r>
          <a:endParaRPr lang="en-US" dirty="0"/>
        </a:p>
      </dgm:t>
    </dgm:pt>
    <dgm:pt modelId="{FC5E823B-4D8B-4A29-8EF7-50C3C2118F71}" type="parTrans" cxnId="{D84086AB-6D84-43CA-81B3-7A047D12140B}">
      <dgm:prSet/>
      <dgm:spPr/>
      <dgm:t>
        <a:bodyPr/>
        <a:lstStyle/>
        <a:p>
          <a:pPr algn="just"/>
          <a:endParaRPr lang="en-US"/>
        </a:p>
      </dgm:t>
    </dgm:pt>
    <dgm:pt modelId="{057609EA-B99B-4A71-AA4B-B358A51614C6}" type="sibTrans" cxnId="{D84086AB-6D84-43CA-81B3-7A047D12140B}">
      <dgm:prSet/>
      <dgm:spPr/>
      <dgm:t>
        <a:bodyPr/>
        <a:lstStyle/>
        <a:p>
          <a:pPr algn="just"/>
          <a:endParaRPr lang="en-US"/>
        </a:p>
      </dgm:t>
    </dgm:pt>
    <dgm:pt modelId="{FF49BA0E-DEEF-44C1-9BD2-982002FE32A2}">
      <dgm:prSet/>
      <dgm:spPr/>
      <dgm:t>
        <a:bodyPr/>
        <a:lstStyle/>
        <a:p>
          <a:pPr algn="just"/>
          <a:r>
            <a:rPr lang="en-US" b="0" i="0" dirty="0"/>
            <a:t>A queen can only be </a:t>
          </a:r>
          <a:r>
            <a:rPr lang="en-US" b="0" i="0" dirty="0">
              <a:solidFill>
                <a:srgbClr val="FF0000"/>
              </a:solidFill>
            </a:rPr>
            <a:t>attacked </a:t>
          </a:r>
          <a:r>
            <a:rPr lang="en-US" b="0" i="0" dirty="0"/>
            <a:t>if it lies on the same row, or same column, or the same diagonal of any other queen</a:t>
          </a:r>
          <a:endParaRPr lang="en-US" dirty="0"/>
        </a:p>
      </dgm:t>
    </dgm:pt>
    <dgm:pt modelId="{2319CE53-AC74-406F-AEFE-87F33FD49C65}" type="parTrans" cxnId="{BF2C18B4-B8E4-451A-97D7-66C8644A458B}">
      <dgm:prSet/>
      <dgm:spPr/>
      <dgm:t>
        <a:bodyPr/>
        <a:lstStyle/>
        <a:p>
          <a:pPr algn="just"/>
          <a:endParaRPr lang="en-US"/>
        </a:p>
      </dgm:t>
    </dgm:pt>
    <dgm:pt modelId="{C20AEA22-F729-4B3B-A0DC-0E996C906099}" type="sibTrans" cxnId="{BF2C18B4-B8E4-451A-97D7-66C8644A458B}">
      <dgm:prSet/>
      <dgm:spPr/>
      <dgm:t>
        <a:bodyPr/>
        <a:lstStyle/>
        <a:p>
          <a:pPr algn="just"/>
          <a:endParaRPr lang="en-US"/>
        </a:p>
      </dgm:t>
    </dgm:pt>
    <dgm:pt modelId="{1561A8B8-B643-4729-A77E-41DC3738AC40}">
      <dgm:prSet/>
      <dgm:spPr/>
      <dgm:t>
        <a:bodyPr/>
        <a:lstStyle/>
        <a:p>
          <a:pPr algn="just"/>
          <a:r>
            <a:rPr lang="en-US" b="0" i="0" dirty="0">
              <a:solidFill>
                <a:srgbClr val="C00000"/>
              </a:solidFill>
            </a:rPr>
            <a:t>Print all </a:t>
          </a:r>
          <a:r>
            <a:rPr lang="en-US" b="0" i="0" dirty="0"/>
            <a:t>the possible configurations.</a:t>
          </a:r>
          <a:endParaRPr lang="en-US" dirty="0"/>
        </a:p>
      </dgm:t>
    </dgm:pt>
    <dgm:pt modelId="{DC96EB4C-CF51-428A-8E7B-F34716A4E6A6}" type="parTrans" cxnId="{6628C7E8-6945-4C6B-8D76-4B71C7DADDD7}">
      <dgm:prSet/>
      <dgm:spPr/>
      <dgm:t>
        <a:bodyPr/>
        <a:lstStyle/>
        <a:p>
          <a:endParaRPr lang="en-US"/>
        </a:p>
      </dgm:t>
    </dgm:pt>
    <dgm:pt modelId="{A46836CD-7B47-495F-BB9E-36B097B1600A}" type="sibTrans" cxnId="{6628C7E8-6945-4C6B-8D76-4B71C7DADDD7}">
      <dgm:prSet/>
      <dgm:spPr/>
      <dgm:t>
        <a:bodyPr/>
        <a:lstStyle/>
        <a:p>
          <a:endParaRPr lang="en-US"/>
        </a:p>
      </dgm:t>
    </dgm:pt>
    <dgm:pt modelId="{AF30E3A7-7E8E-4517-9B08-E76F222FF44A}" type="pres">
      <dgm:prSet presAssocID="{F8E7C512-6022-4B55-B7F6-77C732952CA5}" presName="linear" presStyleCnt="0">
        <dgm:presLayoutVars>
          <dgm:animLvl val="lvl"/>
          <dgm:resizeHandles val="exact"/>
        </dgm:presLayoutVars>
      </dgm:prSet>
      <dgm:spPr/>
    </dgm:pt>
    <dgm:pt modelId="{B2CC10FE-4797-422C-92D0-3039B3A03505}" type="pres">
      <dgm:prSet presAssocID="{054C7F65-1167-449C-870C-C585744E31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B9821E-DD36-4EEB-80E7-FD948492C266}" type="pres">
      <dgm:prSet presAssocID="{057609EA-B99B-4A71-AA4B-B358A51614C6}" presName="spacer" presStyleCnt="0"/>
      <dgm:spPr/>
    </dgm:pt>
    <dgm:pt modelId="{02C7FF7C-4BD8-4737-A18B-FCC4A01DAEF2}" type="pres">
      <dgm:prSet presAssocID="{FF49BA0E-DEEF-44C1-9BD2-982002FE32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6E1C62-13F9-4477-8B83-79B4A539DBC0}" type="pres">
      <dgm:prSet presAssocID="{C20AEA22-F729-4B3B-A0DC-0E996C906099}" presName="spacer" presStyleCnt="0"/>
      <dgm:spPr/>
    </dgm:pt>
    <dgm:pt modelId="{110B078A-9359-484C-9023-E59E4CE831D1}" type="pres">
      <dgm:prSet presAssocID="{1561A8B8-B643-4729-A77E-41DC3738AC4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E98F16-D037-4E64-8F66-6970AA2CB84B}" type="presOf" srcId="{1561A8B8-B643-4729-A77E-41DC3738AC40}" destId="{110B078A-9359-484C-9023-E59E4CE831D1}" srcOrd="0" destOrd="0" presId="urn:microsoft.com/office/officeart/2005/8/layout/vList2"/>
    <dgm:cxn modelId="{DA259873-EC6E-4748-9B38-058B5A947A6D}" type="presOf" srcId="{054C7F65-1167-449C-870C-C585744E31EF}" destId="{B2CC10FE-4797-422C-92D0-3039B3A03505}" srcOrd="0" destOrd="0" presId="urn:microsoft.com/office/officeart/2005/8/layout/vList2"/>
    <dgm:cxn modelId="{D84086AB-6D84-43CA-81B3-7A047D12140B}" srcId="{F8E7C512-6022-4B55-B7F6-77C732952CA5}" destId="{054C7F65-1167-449C-870C-C585744E31EF}" srcOrd="0" destOrd="0" parTransId="{FC5E823B-4D8B-4A29-8EF7-50C3C2118F71}" sibTransId="{057609EA-B99B-4A71-AA4B-B358A51614C6}"/>
    <dgm:cxn modelId="{BF2C18B4-B8E4-451A-97D7-66C8644A458B}" srcId="{F8E7C512-6022-4B55-B7F6-77C732952CA5}" destId="{FF49BA0E-DEEF-44C1-9BD2-982002FE32A2}" srcOrd="1" destOrd="0" parTransId="{2319CE53-AC74-406F-AEFE-87F33FD49C65}" sibTransId="{C20AEA22-F729-4B3B-A0DC-0E996C906099}"/>
    <dgm:cxn modelId="{AD5599DC-5168-49A8-8983-E205CDF4CD9A}" type="presOf" srcId="{F8E7C512-6022-4B55-B7F6-77C732952CA5}" destId="{AF30E3A7-7E8E-4517-9B08-E76F222FF44A}" srcOrd="0" destOrd="0" presId="urn:microsoft.com/office/officeart/2005/8/layout/vList2"/>
    <dgm:cxn modelId="{7484F8E7-B358-4771-88A9-20455BAE0D75}" type="presOf" srcId="{FF49BA0E-DEEF-44C1-9BD2-982002FE32A2}" destId="{02C7FF7C-4BD8-4737-A18B-FCC4A01DAEF2}" srcOrd="0" destOrd="0" presId="urn:microsoft.com/office/officeart/2005/8/layout/vList2"/>
    <dgm:cxn modelId="{6628C7E8-6945-4C6B-8D76-4B71C7DADDD7}" srcId="{F8E7C512-6022-4B55-B7F6-77C732952CA5}" destId="{1561A8B8-B643-4729-A77E-41DC3738AC40}" srcOrd="2" destOrd="0" parTransId="{DC96EB4C-CF51-428A-8E7B-F34716A4E6A6}" sibTransId="{A46836CD-7B47-495F-BB9E-36B097B1600A}"/>
    <dgm:cxn modelId="{2B1DB413-B453-4E4F-B5BA-18EEAF006C67}" type="presParOf" srcId="{AF30E3A7-7E8E-4517-9B08-E76F222FF44A}" destId="{B2CC10FE-4797-422C-92D0-3039B3A03505}" srcOrd="0" destOrd="0" presId="urn:microsoft.com/office/officeart/2005/8/layout/vList2"/>
    <dgm:cxn modelId="{06F94A1A-3205-4099-80B6-4FCD75437DD6}" type="presParOf" srcId="{AF30E3A7-7E8E-4517-9B08-E76F222FF44A}" destId="{59B9821E-DD36-4EEB-80E7-FD948492C266}" srcOrd="1" destOrd="0" presId="urn:microsoft.com/office/officeart/2005/8/layout/vList2"/>
    <dgm:cxn modelId="{981616B1-FC20-43D9-96BF-3C21801682AC}" type="presParOf" srcId="{AF30E3A7-7E8E-4517-9B08-E76F222FF44A}" destId="{02C7FF7C-4BD8-4737-A18B-FCC4A01DAEF2}" srcOrd="2" destOrd="0" presId="urn:microsoft.com/office/officeart/2005/8/layout/vList2"/>
    <dgm:cxn modelId="{1C20BBB0-1942-4300-9037-EDB8C21B2F8D}" type="presParOf" srcId="{AF30E3A7-7E8E-4517-9B08-E76F222FF44A}" destId="{7D6E1C62-13F9-4477-8B83-79B4A539DBC0}" srcOrd="3" destOrd="0" presId="urn:microsoft.com/office/officeart/2005/8/layout/vList2"/>
    <dgm:cxn modelId="{1B9483D7-11BE-4796-84E6-FE4445BDAD78}" type="presParOf" srcId="{AF30E3A7-7E8E-4517-9B08-E76F222FF44A}" destId="{110B078A-9359-484C-9023-E59E4CE83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3AF1D-9D55-48F7-9E38-78D551C491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CEFA60-85DE-4318-9C46-CFA1F0F1FB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To solve this problem, we will make use of the </a:t>
          </a:r>
          <a:r>
            <a:rPr lang="en-US" b="1" i="0" dirty="0"/>
            <a:t>Backtracking algorithm</a:t>
          </a:r>
          <a:r>
            <a:rPr lang="en-US" b="0" i="0" dirty="0"/>
            <a:t>.</a:t>
          </a:r>
          <a:endParaRPr lang="en-US" dirty="0"/>
        </a:p>
      </dgm:t>
    </dgm:pt>
    <dgm:pt modelId="{CCDA97DC-D487-43EB-82A6-57BA8DEE16CB}" type="parTrans" cxnId="{3BBAB4A5-A683-410B-B283-F3A4DB56C659}">
      <dgm:prSet/>
      <dgm:spPr/>
      <dgm:t>
        <a:bodyPr/>
        <a:lstStyle/>
        <a:p>
          <a:endParaRPr lang="en-US"/>
        </a:p>
      </dgm:t>
    </dgm:pt>
    <dgm:pt modelId="{92AD0097-DD1C-4A4A-B184-71067D4A45B0}" type="sibTrans" cxnId="{3BBAB4A5-A683-410B-B283-F3A4DB56C659}">
      <dgm:prSet/>
      <dgm:spPr/>
      <dgm:t>
        <a:bodyPr/>
        <a:lstStyle/>
        <a:p>
          <a:endParaRPr lang="en-US"/>
        </a:p>
      </dgm:t>
    </dgm:pt>
    <dgm:pt modelId="{68AE6D75-B338-45A5-BAE6-7B087D5342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backtracking algorithm, in general checks all possible configurations and test whether the required result is obtained or not. </a:t>
          </a:r>
          <a:endParaRPr lang="en-US"/>
        </a:p>
      </dgm:t>
    </dgm:pt>
    <dgm:pt modelId="{C08EC973-61C0-43F1-94A2-1D07FB0529A4}" type="parTrans" cxnId="{03F1DF02-8F8F-4B67-ACB1-8CB18F926E34}">
      <dgm:prSet/>
      <dgm:spPr/>
      <dgm:t>
        <a:bodyPr/>
        <a:lstStyle/>
        <a:p>
          <a:endParaRPr lang="en-US"/>
        </a:p>
      </dgm:t>
    </dgm:pt>
    <dgm:pt modelId="{5D67AB72-AF17-4BB2-BEA8-648CCDDB1747}" type="sibTrans" cxnId="{03F1DF02-8F8F-4B67-ACB1-8CB18F926E34}">
      <dgm:prSet/>
      <dgm:spPr/>
      <dgm:t>
        <a:bodyPr/>
        <a:lstStyle/>
        <a:p>
          <a:endParaRPr lang="en-US"/>
        </a:p>
      </dgm:t>
    </dgm:pt>
    <dgm:pt modelId="{A3B96B31-CC0A-4812-BF81-ECED3DE54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For the given problem, we will explore all possible positions the queens can be relatively placed at. </a:t>
          </a:r>
          <a:endParaRPr lang="en-US"/>
        </a:p>
      </dgm:t>
    </dgm:pt>
    <dgm:pt modelId="{C53DFACA-4F2E-4646-A554-B2F5FA9D5AB9}" type="parTrans" cxnId="{C3F15018-51FA-423C-B1F8-3745A90F7FBD}">
      <dgm:prSet/>
      <dgm:spPr/>
      <dgm:t>
        <a:bodyPr/>
        <a:lstStyle/>
        <a:p>
          <a:endParaRPr lang="en-US"/>
        </a:p>
      </dgm:t>
    </dgm:pt>
    <dgm:pt modelId="{89E9C0B1-8A9A-4572-9311-57F01047C1E1}" type="sibTrans" cxnId="{C3F15018-51FA-423C-B1F8-3745A90F7FBD}">
      <dgm:prSet/>
      <dgm:spPr/>
      <dgm:t>
        <a:bodyPr/>
        <a:lstStyle/>
        <a:p>
          <a:endParaRPr lang="en-US"/>
        </a:p>
      </dgm:t>
    </dgm:pt>
    <dgm:pt modelId="{A4F56EDF-F09C-4F11-8CD7-0A39433378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solution will be correct when the number of placed queens = 8.</a:t>
          </a:r>
          <a:endParaRPr lang="en-US"/>
        </a:p>
      </dgm:t>
    </dgm:pt>
    <dgm:pt modelId="{90BC6D7B-780C-4984-B618-620C577AFCAD}" type="parTrans" cxnId="{140E083B-F617-49E0-B65D-5040910DB608}">
      <dgm:prSet/>
      <dgm:spPr/>
      <dgm:t>
        <a:bodyPr/>
        <a:lstStyle/>
        <a:p>
          <a:endParaRPr lang="en-US"/>
        </a:p>
      </dgm:t>
    </dgm:pt>
    <dgm:pt modelId="{46A07C14-E2AF-43B1-9874-B22DF66AE630}" type="sibTrans" cxnId="{140E083B-F617-49E0-B65D-5040910DB608}">
      <dgm:prSet/>
      <dgm:spPr/>
      <dgm:t>
        <a:bodyPr/>
        <a:lstStyle/>
        <a:p>
          <a:endParaRPr lang="en-US"/>
        </a:p>
      </dgm:t>
    </dgm:pt>
    <dgm:pt modelId="{A587CF7E-C79F-4D9A-8362-996E8037D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time complexity of this approach is O(N!).</a:t>
          </a:r>
          <a:endParaRPr lang="en-US"/>
        </a:p>
      </dgm:t>
    </dgm:pt>
    <dgm:pt modelId="{97046CB0-FE5D-48B6-9FA5-243D67CFA21C}" type="parTrans" cxnId="{94726568-A72F-48C6-8951-F48C327A8628}">
      <dgm:prSet/>
      <dgm:spPr/>
      <dgm:t>
        <a:bodyPr/>
        <a:lstStyle/>
        <a:p>
          <a:endParaRPr lang="en-US"/>
        </a:p>
      </dgm:t>
    </dgm:pt>
    <dgm:pt modelId="{9055D38A-0E30-4717-9D6B-E7BFA52339E7}" type="sibTrans" cxnId="{94726568-A72F-48C6-8951-F48C327A8628}">
      <dgm:prSet/>
      <dgm:spPr/>
      <dgm:t>
        <a:bodyPr/>
        <a:lstStyle/>
        <a:p>
          <a:endParaRPr lang="en-US"/>
        </a:p>
      </dgm:t>
    </dgm:pt>
    <dgm:pt modelId="{ADFA7CF8-C430-4D89-953B-3E20BD38D9E0}" type="pres">
      <dgm:prSet presAssocID="{1993AF1D-9D55-48F7-9E38-78D551C49184}" presName="root" presStyleCnt="0">
        <dgm:presLayoutVars>
          <dgm:dir/>
          <dgm:resizeHandles val="exact"/>
        </dgm:presLayoutVars>
      </dgm:prSet>
      <dgm:spPr/>
    </dgm:pt>
    <dgm:pt modelId="{24A5DD64-1BF3-4746-B92F-D306ACFF0991}" type="pres">
      <dgm:prSet presAssocID="{56CEFA60-85DE-4318-9C46-CFA1F0F1FBA2}" presName="compNode" presStyleCnt="0"/>
      <dgm:spPr/>
    </dgm:pt>
    <dgm:pt modelId="{48210C6E-5BAE-4093-8666-0906B94B4C27}" type="pres">
      <dgm:prSet presAssocID="{56CEFA60-85DE-4318-9C46-CFA1F0F1FBA2}" presName="bgRect" presStyleLbl="bgShp" presStyleIdx="0" presStyleCnt="5"/>
      <dgm:spPr/>
    </dgm:pt>
    <dgm:pt modelId="{ADB2B881-A1C6-40B2-9F26-F4DE2EB28B4B}" type="pres">
      <dgm:prSet presAssocID="{56CEFA60-85DE-4318-9C46-CFA1F0F1FBA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D81A2EC-62F3-4720-869B-4FF675B64447}" type="pres">
      <dgm:prSet presAssocID="{56CEFA60-85DE-4318-9C46-CFA1F0F1FBA2}" presName="spaceRect" presStyleCnt="0"/>
      <dgm:spPr/>
    </dgm:pt>
    <dgm:pt modelId="{B7661EF2-3485-44F1-8CC8-172387BBF8B3}" type="pres">
      <dgm:prSet presAssocID="{56CEFA60-85DE-4318-9C46-CFA1F0F1FBA2}" presName="parTx" presStyleLbl="revTx" presStyleIdx="0" presStyleCnt="5">
        <dgm:presLayoutVars>
          <dgm:chMax val="0"/>
          <dgm:chPref val="0"/>
        </dgm:presLayoutVars>
      </dgm:prSet>
      <dgm:spPr/>
    </dgm:pt>
    <dgm:pt modelId="{7D637730-6FEB-43BC-9B0D-17DAB3402769}" type="pres">
      <dgm:prSet presAssocID="{92AD0097-DD1C-4A4A-B184-71067D4A45B0}" presName="sibTrans" presStyleCnt="0"/>
      <dgm:spPr/>
    </dgm:pt>
    <dgm:pt modelId="{4EE6CA33-3F98-41FD-A1DE-C621FD898865}" type="pres">
      <dgm:prSet presAssocID="{68AE6D75-B338-45A5-BAE6-7B087D534276}" presName="compNode" presStyleCnt="0"/>
      <dgm:spPr/>
    </dgm:pt>
    <dgm:pt modelId="{CAEE4896-39CB-4567-874A-FDED9C0C9570}" type="pres">
      <dgm:prSet presAssocID="{68AE6D75-B338-45A5-BAE6-7B087D534276}" presName="bgRect" presStyleLbl="bgShp" presStyleIdx="1" presStyleCnt="5"/>
      <dgm:spPr/>
    </dgm:pt>
    <dgm:pt modelId="{65947F2D-7A14-4C17-929A-A561A6A0BA4E}" type="pres">
      <dgm:prSet presAssocID="{68AE6D75-B338-45A5-BAE6-7B087D5342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37C6F7C-6ACE-49A7-8FA1-EB5A9EB4C0FA}" type="pres">
      <dgm:prSet presAssocID="{68AE6D75-B338-45A5-BAE6-7B087D534276}" presName="spaceRect" presStyleCnt="0"/>
      <dgm:spPr/>
    </dgm:pt>
    <dgm:pt modelId="{C8FE2EF4-E306-4125-A3D0-E906B1E7CE78}" type="pres">
      <dgm:prSet presAssocID="{68AE6D75-B338-45A5-BAE6-7B087D534276}" presName="parTx" presStyleLbl="revTx" presStyleIdx="1" presStyleCnt="5">
        <dgm:presLayoutVars>
          <dgm:chMax val="0"/>
          <dgm:chPref val="0"/>
        </dgm:presLayoutVars>
      </dgm:prSet>
      <dgm:spPr/>
    </dgm:pt>
    <dgm:pt modelId="{9AA4FC77-C1D1-4502-A764-2BDF5F113DA8}" type="pres">
      <dgm:prSet presAssocID="{5D67AB72-AF17-4BB2-BEA8-648CCDDB1747}" presName="sibTrans" presStyleCnt="0"/>
      <dgm:spPr/>
    </dgm:pt>
    <dgm:pt modelId="{9978131D-87FD-43B1-BB4B-3029F9AB2A4F}" type="pres">
      <dgm:prSet presAssocID="{A3B96B31-CC0A-4812-BF81-ECED3DE54F14}" presName="compNode" presStyleCnt="0"/>
      <dgm:spPr/>
    </dgm:pt>
    <dgm:pt modelId="{D782CD59-7225-4CCC-842A-B9F43282E9F5}" type="pres">
      <dgm:prSet presAssocID="{A3B96B31-CC0A-4812-BF81-ECED3DE54F14}" presName="bgRect" presStyleLbl="bgShp" presStyleIdx="2" presStyleCnt="5"/>
      <dgm:spPr/>
    </dgm:pt>
    <dgm:pt modelId="{86041538-E854-4DBD-8800-8CB95FA5CA73}" type="pres">
      <dgm:prSet presAssocID="{A3B96B31-CC0A-4812-BF81-ECED3DE54F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tle scene"/>
        </a:ext>
      </dgm:extLst>
    </dgm:pt>
    <dgm:pt modelId="{55883C4C-2FAD-48D6-A5A6-3D56456A8DF5}" type="pres">
      <dgm:prSet presAssocID="{A3B96B31-CC0A-4812-BF81-ECED3DE54F14}" presName="spaceRect" presStyleCnt="0"/>
      <dgm:spPr/>
    </dgm:pt>
    <dgm:pt modelId="{9DD41CB8-D119-4224-9974-BB041797B07C}" type="pres">
      <dgm:prSet presAssocID="{A3B96B31-CC0A-4812-BF81-ECED3DE54F14}" presName="parTx" presStyleLbl="revTx" presStyleIdx="2" presStyleCnt="5">
        <dgm:presLayoutVars>
          <dgm:chMax val="0"/>
          <dgm:chPref val="0"/>
        </dgm:presLayoutVars>
      </dgm:prSet>
      <dgm:spPr/>
    </dgm:pt>
    <dgm:pt modelId="{952F8180-48DC-4A35-BD6B-84DA2BF4BBE5}" type="pres">
      <dgm:prSet presAssocID="{89E9C0B1-8A9A-4572-9311-57F01047C1E1}" presName="sibTrans" presStyleCnt="0"/>
      <dgm:spPr/>
    </dgm:pt>
    <dgm:pt modelId="{EBC8B7DA-2722-4162-AA6B-3C350CFF6B36}" type="pres">
      <dgm:prSet presAssocID="{A4F56EDF-F09C-4F11-8CD7-0A39433378E6}" presName="compNode" presStyleCnt="0"/>
      <dgm:spPr/>
    </dgm:pt>
    <dgm:pt modelId="{9B93B805-6582-4574-B7C4-7800E150128F}" type="pres">
      <dgm:prSet presAssocID="{A4F56EDF-F09C-4F11-8CD7-0A39433378E6}" presName="bgRect" presStyleLbl="bgShp" presStyleIdx="3" presStyleCnt="5"/>
      <dgm:spPr/>
    </dgm:pt>
    <dgm:pt modelId="{3AFA0920-8672-433C-BD01-8629883511F1}" type="pres">
      <dgm:prSet presAssocID="{A4F56EDF-F09C-4F11-8CD7-0A39433378E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1D43B741-8F52-46EA-8184-09550FED99C0}" type="pres">
      <dgm:prSet presAssocID="{A4F56EDF-F09C-4F11-8CD7-0A39433378E6}" presName="spaceRect" presStyleCnt="0"/>
      <dgm:spPr/>
    </dgm:pt>
    <dgm:pt modelId="{790322ED-D70B-44C0-AC49-85F705A684A1}" type="pres">
      <dgm:prSet presAssocID="{A4F56EDF-F09C-4F11-8CD7-0A39433378E6}" presName="parTx" presStyleLbl="revTx" presStyleIdx="3" presStyleCnt="5">
        <dgm:presLayoutVars>
          <dgm:chMax val="0"/>
          <dgm:chPref val="0"/>
        </dgm:presLayoutVars>
      </dgm:prSet>
      <dgm:spPr/>
    </dgm:pt>
    <dgm:pt modelId="{C4845B24-F694-4941-8A5F-59C91A2D288D}" type="pres">
      <dgm:prSet presAssocID="{46A07C14-E2AF-43B1-9874-B22DF66AE630}" presName="sibTrans" presStyleCnt="0"/>
      <dgm:spPr/>
    </dgm:pt>
    <dgm:pt modelId="{4FBF5215-2EE2-43D2-BF17-E9AFC25814BF}" type="pres">
      <dgm:prSet presAssocID="{A587CF7E-C79F-4D9A-8362-996E8037DECA}" presName="compNode" presStyleCnt="0"/>
      <dgm:spPr/>
    </dgm:pt>
    <dgm:pt modelId="{D8570EF1-9019-414E-98B6-1D64082CAD0B}" type="pres">
      <dgm:prSet presAssocID="{A587CF7E-C79F-4D9A-8362-996E8037DECA}" presName="bgRect" presStyleLbl="bgShp" presStyleIdx="4" presStyleCnt="5"/>
      <dgm:spPr/>
    </dgm:pt>
    <dgm:pt modelId="{26AC137C-52D1-4DD1-82E8-65FC73042D2D}" type="pres">
      <dgm:prSet presAssocID="{A587CF7E-C79F-4D9A-8362-996E8037DE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ABADA46-7923-4943-8242-62AD5BF1F6D0}" type="pres">
      <dgm:prSet presAssocID="{A587CF7E-C79F-4D9A-8362-996E8037DECA}" presName="spaceRect" presStyleCnt="0"/>
      <dgm:spPr/>
    </dgm:pt>
    <dgm:pt modelId="{6D53D5F8-806E-4A4F-B1FB-DBCA76C8027A}" type="pres">
      <dgm:prSet presAssocID="{A587CF7E-C79F-4D9A-8362-996E8037DE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3F1DF02-8F8F-4B67-ACB1-8CB18F926E34}" srcId="{1993AF1D-9D55-48F7-9E38-78D551C49184}" destId="{68AE6D75-B338-45A5-BAE6-7B087D534276}" srcOrd="1" destOrd="0" parTransId="{C08EC973-61C0-43F1-94A2-1D07FB0529A4}" sibTransId="{5D67AB72-AF17-4BB2-BEA8-648CCDDB1747}"/>
    <dgm:cxn modelId="{C3F15018-51FA-423C-B1F8-3745A90F7FBD}" srcId="{1993AF1D-9D55-48F7-9E38-78D551C49184}" destId="{A3B96B31-CC0A-4812-BF81-ECED3DE54F14}" srcOrd="2" destOrd="0" parTransId="{C53DFACA-4F2E-4646-A554-B2F5FA9D5AB9}" sibTransId="{89E9C0B1-8A9A-4572-9311-57F01047C1E1}"/>
    <dgm:cxn modelId="{140E083B-F617-49E0-B65D-5040910DB608}" srcId="{1993AF1D-9D55-48F7-9E38-78D551C49184}" destId="{A4F56EDF-F09C-4F11-8CD7-0A39433378E6}" srcOrd="3" destOrd="0" parTransId="{90BC6D7B-780C-4984-B618-620C577AFCAD}" sibTransId="{46A07C14-E2AF-43B1-9874-B22DF66AE630}"/>
    <dgm:cxn modelId="{7910273B-08E5-4E7F-8FDA-8A386106D55E}" type="presOf" srcId="{56CEFA60-85DE-4318-9C46-CFA1F0F1FBA2}" destId="{B7661EF2-3485-44F1-8CC8-172387BBF8B3}" srcOrd="0" destOrd="0" presId="urn:microsoft.com/office/officeart/2018/2/layout/IconVerticalSolidList"/>
    <dgm:cxn modelId="{94726568-A72F-48C6-8951-F48C327A8628}" srcId="{1993AF1D-9D55-48F7-9E38-78D551C49184}" destId="{A587CF7E-C79F-4D9A-8362-996E8037DECA}" srcOrd="4" destOrd="0" parTransId="{97046CB0-FE5D-48B6-9FA5-243D67CFA21C}" sibTransId="{9055D38A-0E30-4717-9D6B-E7BFA52339E7}"/>
    <dgm:cxn modelId="{9AA8FE77-C7FB-4670-924A-A24E4F8DC4BB}" type="presOf" srcId="{A4F56EDF-F09C-4F11-8CD7-0A39433378E6}" destId="{790322ED-D70B-44C0-AC49-85F705A684A1}" srcOrd="0" destOrd="0" presId="urn:microsoft.com/office/officeart/2018/2/layout/IconVerticalSolidList"/>
    <dgm:cxn modelId="{8288E780-3EEA-45A9-9E94-AEF4B8D949ED}" type="presOf" srcId="{68AE6D75-B338-45A5-BAE6-7B087D534276}" destId="{C8FE2EF4-E306-4125-A3D0-E906B1E7CE78}" srcOrd="0" destOrd="0" presId="urn:microsoft.com/office/officeart/2018/2/layout/IconVerticalSolidList"/>
    <dgm:cxn modelId="{3BBAB4A5-A683-410B-B283-F3A4DB56C659}" srcId="{1993AF1D-9D55-48F7-9E38-78D551C49184}" destId="{56CEFA60-85DE-4318-9C46-CFA1F0F1FBA2}" srcOrd="0" destOrd="0" parTransId="{CCDA97DC-D487-43EB-82A6-57BA8DEE16CB}" sibTransId="{92AD0097-DD1C-4A4A-B184-71067D4A45B0}"/>
    <dgm:cxn modelId="{C625EFA7-A371-4051-9713-AD6A604DD5DC}" type="presOf" srcId="{1993AF1D-9D55-48F7-9E38-78D551C49184}" destId="{ADFA7CF8-C430-4D89-953B-3E20BD38D9E0}" srcOrd="0" destOrd="0" presId="urn:microsoft.com/office/officeart/2018/2/layout/IconVerticalSolidList"/>
    <dgm:cxn modelId="{EEA259CD-2DF2-4534-B273-50B047CFE7AB}" type="presOf" srcId="{A587CF7E-C79F-4D9A-8362-996E8037DECA}" destId="{6D53D5F8-806E-4A4F-B1FB-DBCA76C8027A}" srcOrd="0" destOrd="0" presId="urn:microsoft.com/office/officeart/2018/2/layout/IconVerticalSolidList"/>
    <dgm:cxn modelId="{ADB726E4-EBA4-45C4-BD7A-B2F20314295D}" type="presOf" srcId="{A3B96B31-CC0A-4812-BF81-ECED3DE54F14}" destId="{9DD41CB8-D119-4224-9974-BB041797B07C}" srcOrd="0" destOrd="0" presId="urn:microsoft.com/office/officeart/2018/2/layout/IconVerticalSolidList"/>
    <dgm:cxn modelId="{FDCC8830-F6B7-4BB8-8554-CA0032FAA4C4}" type="presParOf" srcId="{ADFA7CF8-C430-4D89-953B-3E20BD38D9E0}" destId="{24A5DD64-1BF3-4746-B92F-D306ACFF0991}" srcOrd="0" destOrd="0" presId="urn:microsoft.com/office/officeart/2018/2/layout/IconVerticalSolidList"/>
    <dgm:cxn modelId="{63F6E71A-6308-40C0-B5FF-1D3C53621985}" type="presParOf" srcId="{24A5DD64-1BF3-4746-B92F-D306ACFF0991}" destId="{48210C6E-5BAE-4093-8666-0906B94B4C27}" srcOrd="0" destOrd="0" presId="urn:microsoft.com/office/officeart/2018/2/layout/IconVerticalSolidList"/>
    <dgm:cxn modelId="{6EE73604-A2C8-4440-910E-EE6748CA8A45}" type="presParOf" srcId="{24A5DD64-1BF3-4746-B92F-D306ACFF0991}" destId="{ADB2B881-A1C6-40B2-9F26-F4DE2EB28B4B}" srcOrd="1" destOrd="0" presId="urn:microsoft.com/office/officeart/2018/2/layout/IconVerticalSolidList"/>
    <dgm:cxn modelId="{34E73378-DA29-4D70-8CF3-E4F73B1C4821}" type="presParOf" srcId="{24A5DD64-1BF3-4746-B92F-D306ACFF0991}" destId="{9D81A2EC-62F3-4720-869B-4FF675B64447}" srcOrd="2" destOrd="0" presId="urn:microsoft.com/office/officeart/2018/2/layout/IconVerticalSolidList"/>
    <dgm:cxn modelId="{C56FC4BC-42F1-4631-B10F-CB01163DC57C}" type="presParOf" srcId="{24A5DD64-1BF3-4746-B92F-D306ACFF0991}" destId="{B7661EF2-3485-44F1-8CC8-172387BBF8B3}" srcOrd="3" destOrd="0" presId="urn:microsoft.com/office/officeart/2018/2/layout/IconVerticalSolidList"/>
    <dgm:cxn modelId="{C2580249-0E87-45BE-A91D-35BD777549DF}" type="presParOf" srcId="{ADFA7CF8-C430-4D89-953B-3E20BD38D9E0}" destId="{7D637730-6FEB-43BC-9B0D-17DAB3402769}" srcOrd="1" destOrd="0" presId="urn:microsoft.com/office/officeart/2018/2/layout/IconVerticalSolidList"/>
    <dgm:cxn modelId="{CC111163-6AC5-4E44-84B1-AC1C7363BE94}" type="presParOf" srcId="{ADFA7CF8-C430-4D89-953B-3E20BD38D9E0}" destId="{4EE6CA33-3F98-41FD-A1DE-C621FD898865}" srcOrd="2" destOrd="0" presId="urn:microsoft.com/office/officeart/2018/2/layout/IconVerticalSolidList"/>
    <dgm:cxn modelId="{31683F35-7A50-41E1-9355-CCFBC080A022}" type="presParOf" srcId="{4EE6CA33-3F98-41FD-A1DE-C621FD898865}" destId="{CAEE4896-39CB-4567-874A-FDED9C0C9570}" srcOrd="0" destOrd="0" presId="urn:microsoft.com/office/officeart/2018/2/layout/IconVerticalSolidList"/>
    <dgm:cxn modelId="{A4E6EDB7-52D0-4FDF-9A7C-94545951DDA5}" type="presParOf" srcId="{4EE6CA33-3F98-41FD-A1DE-C621FD898865}" destId="{65947F2D-7A14-4C17-929A-A561A6A0BA4E}" srcOrd="1" destOrd="0" presId="urn:microsoft.com/office/officeart/2018/2/layout/IconVerticalSolidList"/>
    <dgm:cxn modelId="{F867A96B-A5FE-46A2-AEB3-227B1A4A53F5}" type="presParOf" srcId="{4EE6CA33-3F98-41FD-A1DE-C621FD898865}" destId="{737C6F7C-6ACE-49A7-8FA1-EB5A9EB4C0FA}" srcOrd="2" destOrd="0" presId="urn:microsoft.com/office/officeart/2018/2/layout/IconVerticalSolidList"/>
    <dgm:cxn modelId="{6FF23691-517D-4864-B960-21426E72E4AA}" type="presParOf" srcId="{4EE6CA33-3F98-41FD-A1DE-C621FD898865}" destId="{C8FE2EF4-E306-4125-A3D0-E906B1E7CE78}" srcOrd="3" destOrd="0" presId="urn:microsoft.com/office/officeart/2018/2/layout/IconVerticalSolidList"/>
    <dgm:cxn modelId="{DF86B449-AB8D-4078-AA52-6A67FED2D1A1}" type="presParOf" srcId="{ADFA7CF8-C430-4D89-953B-3E20BD38D9E0}" destId="{9AA4FC77-C1D1-4502-A764-2BDF5F113DA8}" srcOrd="3" destOrd="0" presId="urn:microsoft.com/office/officeart/2018/2/layout/IconVerticalSolidList"/>
    <dgm:cxn modelId="{D3BBC007-1737-4CF8-AEDB-215280628A11}" type="presParOf" srcId="{ADFA7CF8-C430-4D89-953B-3E20BD38D9E0}" destId="{9978131D-87FD-43B1-BB4B-3029F9AB2A4F}" srcOrd="4" destOrd="0" presId="urn:microsoft.com/office/officeart/2018/2/layout/IconVerticalSolidList"/>
    <dgm:cxn modelId="{7ADA9C1E-B098-4A56-A95D-F3961E365193}" type="presParOf" srcId="{9978131D-87FD-43B1-BB4B-3029F9AB2A4F}" destId="{D782CD59-7225-4CCC-842A-B9F43282E9F5}" srcOrd="0" destOrd="0" presId="urn:microsoft.com/office/officeart/2018/2/layout/IconVerticalSolidList"/>
    <dgm:cxn modelId="{3EAAF9A5-D559-43FE-A850-AFDFB1E1D0B0}" type="presParOf" srcId="{9978131D-87FD-43B1-BB4B-3029F9AB2A4F}" destId="{86041538-E854-4DBD-8800-8CB95FA5CA73}" srcOrd="1" destOrd="0" presId="urn:microsoft.com/office/officeart/2018/2/layout/IconVerticalSolidList"/>
    <dgm:cxn modelId="{A8FCA570-0E07-43A2-BF66-E8844323A609}" type="presParOf" srcId="{9978131D-87FD-43B1-BB4B-3029F9AB2A4F}" destId="{55883C4C-2FAD-48D6-A5A6-3D56456A8DF5}" srcOrd="2" destOrd="0" presId="urn:microsoft.com/office/officeart/2018/2/layout/IconVerticalSolidList"/>
    <dgm:cxn modelId="{A3003052-CC9B-4A05-98D7-5E1ADDE6D81F}" type="presParOf" srcId="{9978131D-87FD-43B1-BB4B-3029F9AB2A4F}" destId="{9DD41CB8-D119-4224-9974-BB041797B07C}" srcOrd="3" destOrd="0" presId="urn:microsoft.com/office/officeart/2018/2/layout/IconVerticalSolidList"/>
    <dgm:cxn modelId="{B7818C47-4173-42AB-8251-AC2825B55FE2}" type="presParOf" srcId="{ADFA7CF8-C430-4D89-953B-3E20BD38D9E0}" destId="{952F8180-48DC-4A35-BD6B-84DA2BF4BBE5}" srcOrd="5" destOrd="0" presId="urn:microsoft.com/office/officeart/2018/2/layout/IconVerticalSolidList"/>
    <dgm:cxn modelId="{0794B870-40AE-445D-A5D4-8C5122FD442C}" type="presParOf" srcId="{ADFA7CF8-C430-4D89-953B-3E20BD38D9E0}" destId="{EBC8B7DA-2722-4162-AA6B-3C350CFF6B36}" srcOrd="6" destOrd="0" presId="urn:microsoft.com/office/officeart/2018/2/layout/IconVerticalSolidList"/>
    <dgm:cxn modelId="{9E3C0165-A940-4F42-AC94-0602D5C24190}" type="presParOf" srcId="{EBC8B7DA-2722-4162-AA6B-3C350CFF6B36}" destId="{9B93B805-6582-4574-B7C4-7800E150128F}" srcOrd="0" destOrd="0" presId="urn:microsoft.com/office/officeart/2018/2/layout/IconVerticalSolidList"/>
    <dgm:cxn modelId="{1FABDE2E-425E-40CC-8755-10FA57A6ABA6}" type="presParOf" srcId="{EBC8B7DA-2722-4162-AA6B-3C350CFF6B36}" destId="{3AFA0920-8672-433C-BD01-8629883511F1}" srcOrd="1" destOrd="0" presId="urn:microsoft.com/office/officeart/2018/2/layout/IconVerticalSolidList"/>
    <dgm:cxn modelId="{E14CD724-6005-4520-A8A2-708F50306AB4}" type="presParOf" srcId="{EBC8B7DA-2722-4162-AA6B-3C350CFF6B36}" destId="{1D43B741-8F52-46EA-8184-09550FED99C0}" srcOrd="2" destOrd="0" presId="urn:microsoft.com/office/officeart/2018/2/layout/IconVerticalSolidList"/>
    <dgm:cxn modelId="{B3A95993-9BB4-4A5D-BBBD-41D6C7CB3772}" type="presParOf" srcId="{EBC8B7DA-2722-4162-AA6B-3C350CFF6B36}" destId="{790322ED-D70B-44C0-AC49-85F705A684A1}" srcOrd="3" destOrd="0" presId="urn:microsoft.com/office/officeart/2018/2/layout/IconVerticalSolidList"/>
    <dgm:cxn modelId="{6D956351-8EBC-4B29-9129-58DD0DAC72F8}" type="presParOf" srcId="{ADFA7CF8-C430-4D89-953B-3E20BD38D9E0}" destId="{C4845B24-F694-4941-8A5F-59C91A2D288D}" srcOrd="7" destOrd="0" presId="urn:microsoft.com/office/officeart/2018/2/layout/IconVerticalSolidList"/>
    <dgm:cxn modelId="{E6A2791E-CED8-41A7-AFFB-313E588AA4BF}" type="presParOf" srcId="{ADFA7CF8-C430-4D89-953B-3E20BD38D9E0}" destId="{4FBF5215-2EE2-43D2-BF17-E9AFC25814BF}" srcOrd="8" destOrd="0" presId="urn:microsoft.com/office/officeart/2018/2/layout/IconVerticalSolidList"/>
    <dgm:cxn modelId="{D55C6567-D40C-45C4-B09F-003EEDAEF2B2}" type="presParOf" srcId="{4FBF5215-2EE2-43D2-BF17-E9AFC25814BF}" destId="{D8570EF1-9019-414E-98B6-1D64082CAD0B}" srcOrd="0" destOrd="0" presId="urn:microsoft.com/office/officeart/2018/2/layout/IconVerticalSolidList"/>
    <dgm:cxn modelId="{CEAE890B-7B69-44E8-9531-985E606527DE}" type="presParOf" srcId="{4FBF5215-2EE2-43D2-BF17-E9AFC25814BF}" destId="{26AC137C-52D1-4DD1-82E8-65FC73042D2D}" srcOrd="1" destOrd="0" presId="urn:microsoft.com/office/officeart/2018/2/layout/IconVerticalSolidList"/>
    <dgm:cxn modelId="{EE9517BA-1AE8-4DE5-BB19-1C1B630665E4}" type="presParOf" srcId="{4FBF5215-2EE2-43D2-BF17-E9AFC25814BF}" destId="{6ABADA46-7923-4943-8242-62AD5BF1F6D0}" srcOrd="2" destOrd="0" presId="urn:microsoft.com/office/officeart/2018/2/layout/IconVerticalSolidList"/>
    <dgm:cxn modelId="{33FA7F78-E408-441B-92AA-7A8E6B1768EA}" type="presParOf" srcId="{4FBF5215-2EE2-43D2-BF17-E9AFC25814BF}" destId="{6D53D5F8-806E-4A4F-B1FB-DBCA76C802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E534A1-6BB3-4B6C-A1FC-4C8FCF94E024}" type="doc">
      <dgm:prSet loTypeId="urn:microsoft.com/office/officeart/2005/8/layout/vList2" loCatId="list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8F1588F-5882-4E24-858F-BECF0E0B9D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solidFill>
                <a:srgbClr val="C00000"/>
              </a:solidFill>
            </a:rPr>
            <a:t>8x8</a:t>
          </a:r>
          <a:r>
            <a:rPr lang="en-US" sz="1800"/>
            <a:t> chess board</a:t>
          </a:r>
          <a:endParaRPr lang="en-US" sz="1800" dirty="0"/>
        </a:p>
      </dgm:t>
    </dgm:pt>
    <dgm:pt modelId="{2F5C61A1-936A-495D-B528-FBC01830C019}" type="parTrans" cxnId="{8EDDF037-AC6F-46F1-82C3-8EE462FC008D}">
      <dgm:prSet/>
      <dgm:spPr/>
      <dgm:t>
        <a:bodyPr/>
        <a:lstStyle/>
        <a:p>
          <a:endParaRPr lang="en-US" sz="2400"/>
        </a:p>
      </dgm:t>
    </dgm:pt>
    <dgm:pt modelId="{C3D87D48-E1FF-480C-BAB5-DC7ACD3AF12A}" type="sibTrans" cxnId="{8EDDF037-AC6F-46F1-82C3-8EE462FC008D}">
      <dgm:prSet/>
      <dgm:spPr/>
      <dgm:t>
        <a:bodyPr/>
        <a:lstStyle/>
        <a:p>
          <a:endParaRPr lang="en-US" sz="2400"/>
        </a:p>
      </dgm:t>
    </dgm:pt>
    <dgm:pt modelId="{DDA11ACF-5FBA-4798-BC5F-8F14CFD8EE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All solutions to the 8-queens problem can therefore be represented  as </a:t>
          </a:r>
          <a:r>
            <a:rPr lang="en-US" sz="1800" dirty="0">
              <a:solidFill>
                <a:srgbClr val="C00000"/>
              </a:solidFill>
            </a:rPr>
            <a:t>8-tuples   (x1,..,.x8) </a:t>
          </a:r>
          <a:r>
            <a:rPr lang="en-US" sz="1800" dirty="0"/>
            <a:t>each Xi is the column on which queen </a:t>
          </a:r>
          <a:r>
            <a:rPr lang="en-US" sz="1800" dirty="0" err="1"/>
            <a:t>ith</a:t>
          </a:r>
          <a:r>
            <a:rPr lang="en-US" sz="1800" dirty="0"/>
            <a:t>  is placed.</a:t>
          </a:r>
        </a:p>
      </dgm:t>
    </dgm:pt>
    <dgm:pt modelId="{903D3D89-D1D6-4E49-BACC-D8290512B9CC}" type="parTrans" cxnId="{2FBD599D-9D9A-4829-8B13-4104AA02A01A}">
      <dgm:prSet/>
      <dgm:spPr/>
      <dgm:t>
        <a:bodyPr/>
        <a:lstStyle/>
        <a:p>
          <a:endParaRPr lang="en-US" sz="2400"/>
        </a:p>
      </dgm:t>
    </dgm:pt>
    <dgm:pt modelId="{31403C4C-C61C-4B9A-B40D-7AF65502BA4F}" type="sibTrans" cxnId="{2FBD599D-9D9A-4829-8B13-4104AA02A01A}">
      <dgm:prSet/>
      <dgm:spPr/>
      <dgm:t>
        <a:bodyPr/>
        <a:lstStyle/>
        <a:p>
          <a:endParaRPr lang="en-US" sz="2400"/>
        </a:p>
      </dgm:t>
    </dgm:pt>
    <dgm:pt modelId="{5FF770D8-A018-4288-A047-F3761AD5C8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Let (x1,x2…x8) represent a solutions</a:t>
          </a:r>
          <a:endParaRPr lang="en-US" sz="1800" dirty="0"/>
        </a:p>
      </dgm:t>
    </dgm:pt>
    <dgm:pt modelId="{35E3F44A-7CD9-429C-8937-6039E3AEBDCF}" type="parTrans" cxnId="{A8AAAB5F-7C19-45BB-AE8F-EC51111E534D}">
      <dgm:prSet/>
      <dgm:spPr/>
      <dgm:t>
        <a:bodyPr/>
        <a:lstStyle/>
        <a:p>
          <a:endParaRPr lang="en-US" sz="2400"/>
        </a:p>
      </dgm:t>
    </dgm:pt>
    <dgm:pt modelId="{5DA9F6BE-3E4D-4737-806F-05A6F978A34D}" type="sibTrans" cxnId="{A8AAAB5F-7C19-45BB-AE8F-EC51111E534D}">
      <dgm:prSet/>
      <dgm:spPr/>
      <dgm:t>
        <a:bodyPr/>
        <a:lstStyle/>
        <a:p>
          <a:endParaRPr lang="en-US" sz="2400"/>
        </a:p>
      </dgm:t>
    </dgm:pt>
    <dgm:pt modelId="{418E7BA3-F375-4DE6-89E1-F88B8978B6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All xi’s  will be distinct since no two queens can place  in same column</a:t>
          </a:r>
        </a:p>
      </dgm:t>
    </dgm:pt>
    <dgm:pt modelId="{27F832CF-0A87-44BD-BFE8-BB5E53B55F77}" type="parTrans" cxnId="{F12EC72F-D13F-4967-93BB-B1D9D4A6EAFB}">
      <dgm:prSet/>
      <dgm:spPr/>
      <dgm:t>
        <a:bodyPr/>
        <a:lstStyle/>
        <a:p>
          <a:endParaRPr lang="en-US" sz="2400"/>
        </a:p>
      </dgm:t>
    </dgm:pt>
    <dgm:pt modelId="{A7A80FC0-287E-4746-9B91-78FA478EE31C}" type="sibTrans" cxnId="{F12EC72F-D13F-4967-93BB-B1D9D4A6EAFB}">
      <dgm:prSet/>
      <dgm:spPr/>
      <dgm:t>
        <a:bodyPr/>
        <a:lstStyle/>
        <a:p>
          <a:endParaRPr lang="en-US" sz="2400"/>
        </a:p>
      </dgm:t>
    </dgm:pt>
    <dgm:pt modelId="{1635B75D-E7F1-4006-9A8F-7F5461B82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Therefore the solution space consists    of </a:t>
          </a:r>
          <a:r>
            <a:rPr lang="en-US" sz="1800" dirty="0">
              <a:solidFill>
                <a:srgbClr val="C00000"/>
              </a:solidFill>
            </a:rPr>
            <a:t>8^8,      8-tuples </a:t>
          </a:r>
        </a:p>
      </dgm:t>
    </dgm:pt>
    <dgm:pt modelId="{C84F365A-02A3-4002-A060-219C00C101A6}" type="parTrans" cxnId="{724D1673-E744-4A44-A67A-1E15928A32D0}">
      <dgm:prSet/>
      <dgm:spPr/>
      <dgm:t>
        <a:bodyPr/>
        <a:lstStyle/>
        <a:p>
          <a:endParaRPr lang="en-US" sz="2400"/>
        </a:p>
      </dgm:t>
    </dgm:pt>
    <dgm:pt modelId="{9C5B7FCE-EA7A-48AE-81EE-DD335CD297B0}" type="sibTrans" cxnId="{724D1673-E744-4A44-A67A-1E15928A32D0}">
      <dgm:prSet/>
      <dgm:spPr/>
      <dgm:t>
        <a:bodyPr/>
        <a:lstStyle/>
        <a:p>
          <a:endParaRPr lang="en-US" sz="2400"/>
        </a:p>
      </dgm:t>
    </dgm:pt>
    <dgm:pt modelId="{716A16B9-C368-43C8-BA0F-7A2163A68F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C00000"/>
              </a:solidFill>
            </a:rPr>
            <a:t>The explicit  constrains  </a:t>
          </a:r>
          <a:r>
            <a:rPr lang="en-US" sz="1800" dirty="0"/>
            <a:t>using this formulation are </a:t>
          </a:r>
          <a:r>
            <a:rPr lang="en-US" sz="1800" dirty="0">
              <a:solidFill>
                <a:srgbClr val="C00000"/>
              </a:solidFill>
            </a:rPr>
            <a:t>Si = {1,2,3,54,6,,7, 8},     </a:t>
          </a:r>
          <a:r>
            <a:rPr lang="en-US" sz="1800" dirty="0"/>
            <a:t>1&lt; </a:t>
          </a:r>
          <a:r>
            <a:rPr lang="en-US" sz="1800" dirty="0" err="1"/>
            <a:t>i</a:t>
          </a:r>
          <a:r>
            <a:rPr lang="en-US" sz="1800" dirty="0"/>
            <a:t> &lt; 8</a:t>
          </a:r>
        </a:p>
      </dgm:t>
    </dgm:pt>
    <dgm:pt modelId="{14157E40-239F-4377-8BE1-8039DD5D5079}" type="parTrans" cxnId="{25313311-B2BA-414B-8D1F-39B14D894FD8}">
      <dgm:prSet/>
      <dgm:spPr/>
      <dgm:t>
        <a:bodyPr/>
        <a:lstStyle/>
        <a:p>
          <a:endParaRPr lang="en-US" sz="2400"/>
        </a:p>
      </dgm:t>
    </dgm:pt>
    <dgm:pt modelId="{EA4D38C8-AD5C-4AB0-99D0-3E836D20318E}" type="sibTrans" cxnId="{25313311-B2BA-414B-8D1F-39B14D894FD8}">
      <dgm:prSet/>
      <dgm:spPr/>
      <dgm:t>
        <a:bodyPr/>
        <a:lstStyle/>
        <a:p>
          <a:endParaRPr lang="en-US" sz="2400"/>
        </a:p>
      </dgm:t>
    </dgm:pt>
    <dgm:pt modelId="{757EC842-9F3B-48C0-ABB6-E1E5BC2997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 The </a:t>
          </a:r>
          <a:r>
            <a:rPr lang="en-US" sz="1800" dirty="0">
              <a:solidFill>
                <a:srgbClr val="C00000"/>
              </a:solidFill>
            </a:rPr>
            <a:t>implicit constraint </a:t>
          </a:r>
          <a:r>
            <a:rPr lang="en-US" sz="1800" dirty="0"/>
            <a:t>for this problem are that </a:t>
          </a:r>
          <a:r>
            <a:rPr lang="en-US" sz="1800" dirty="0">
              <a:solidFill>
                <a:srgbClr val="C00000"/>
              </a:solidFill>
            </a:rPr>
            <a:t>no two xi-s can be the same(</a:t>
          </a:r>
          <a:r>
            <a:rPr lang="en-US" sz="1800" dirty="0" err="1">
              <a:solidFill>
                <a:srgbClr val="C00000"/>
              </a:solidFill>
            </a:rPr>
            <a:t>i.e.all</a:t>
          </a:r>
          <a:r>
            <a:rPr lang="en-US" sz="1800" dirty="0">
              <a:solidFill>
                <a:srgbClr val="C00000"/>
              </a:solidFill>
            </a:rPr>
            <a:t> </a:t>
          </a:r>
          <a:r>
            <a:rPr lang="en-US" sz="1800" dirty="0" err="1">
              <a:solidFill>
                <a:srgbClr val="C00000"/>
              </a:solidFill>
            </a:rPr>
            <a:t>queensmust</a:t>
          </a:r>
          <a:r>
            <a:rPr lang="en-US" sz="1800" dirty="0">
              <a:solidFill>
                <a:srgbClr val="C00000"/>
              </a:solidFill>
            </a:rPr>
            <a:t> </a:t>
          </a:r>
          <a:r>
            <a:rPr lang="en-US" sz="1800" dirty="0" err="1">
              <a:solidFill>
                <a:srgbClr val="C00000"/>
              </a:solidFill>
            </a:rPr>
            <a:t>beon</a:t>
          </a:r>
          <a:r>
            <a:rPr lang="en-US" sz="1800" dirty="0">
              <a:solidFill>
                <a:srgbClr val="C00000"/>
              </a:solidFill>
            </a:rPr>
            <a:t> different columns)and no two queens </a:t>
          </a:r>
          <a:r>
            <a:rPr lang="en-US" sz="1800" dirty="0" err="1">
              <a:solidFill>
                <a:srgbClr val="C00000"/>
              </a:solidFill>
            </a:rPr>
            <a:t>canbe</a:t>
          </a:r>
          <a:r>
            <a:rPr lang="en-US" sz="1800" dirty="0">
              <a:solidFill>
                <a:srgbClr val="C00000"/>
              </a:solidFill>
            </a:rPr>
            <a:t> on the same diagonal</a:t>
          </a:r>
        </a:p>
      </dgm:t>
    </dgm:pt>
    <dgm:pt modelId="{E160C123-227E-4217-AE40-851753C0ED59}" type="parTrans" cxnId="{F0E1C017-96E7-4838-B7F3-28D43E937E7D}">
      <dgm:prSet/>
      <dgm:spPr/>
      <dgm:t>
        <a:bodyPr/>
        <a:lstStyle/>
        <a:p>
          <a:endParaRPr lang="en-US" sz="2400"/>
        </a:p>
      </dgm:t>
    </dgm:pt>
    <dgm:pt modelId="{60E117F9-4666-4031-9EEF-E2D6B0ABBB27}" type="sibTrans" cxnId="{F0E1C017-96E7-4838-B7F3-28D43E937E7D}">
      <dgm:prSet/>
      <dgm:spPr/>
      <dgm:t>
        <a:bodyPr/>
        <a:lstStyle/>
        <a:p>
          <a:endParaRPr lang="en-US" sz="2400"/>
        </a:p>
      </dgm:t>
    </dgm:pt>
    <dgm:pt modelId="{A5E13665-F7DE-4F90-964E-473DE99BE657}" type="pres">
      <dgm:prSet presAssocID="{AFE534A1-6BB3-4B6C-A1FC-4C8FCF94E024}" presName="linear" presStyleCnt="0">
        <dgm:presLayoutVars>
          <dgm:animLvl val="lvl"/>
          <dgm:resizeHandles val="exact"/>
        </dgm:presLayoutVars>
      </dgm:prSet>
      <dgm:spPr/>
    </dgm:pt>
    <dgm:pt modelId="{550DD944-27C3-45FE-A2C1-49A0B2BD0226}" type="pres">
      <dgm:prSet presAssocID="{88F1588F-5882-4E24-858F-BECF0E0B9DD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61BEB2B-78E8-4BD2-9746-5891322AFEDA}" type="pres">
      <dgm:prSet presAssocID="{C3D87D48-E1FF-480C-BAB5-DC7ACD3AF12A}" presName="spacer" presStyleCnt="0"/>
      <dgm:spPr/>
    </dgm:pt>
    <dgm:pt modelId="{D374C160-7861-417B-89D2-13077DEC4D9B}" type="pres">
      <dgm:prSet presAssocID="{DDA11ACF-5FBA-4798-BC5F-8F14CFD8EEB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B1CCD2A-7F7C-45C9-A5C9-5BFD3BF67AEE}" type="pres">
      <dgm:prSet presAssocID="{31403C4C-C61C-4B9A-B40D-7AF65502BA4F}" presName="spacer" presStyleCnt="0"/>
      <dgm:spPr/>
    </dgm:pt>
    <dgm:pt modelId="{F294D0A2-7289-4DC7-83B2-DB7D39295781}" type="pres">
      <dgm:prSet presAssocID="{1635B75D-E7F1-4006-9A8F-7F5461B8277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E85F0B4-A697-4CF0-8C10-122C5EB2D119}" type="pres">
      <dgm:prSet presAssocID="{9C5B7FCE-EA7A-48AE-81EE-DD335CD297B0}" presName="spacer" presStyleCnt="0"/>
      <dgm:spPr/>
    </dgm:pt>
    <dgm:pt modelId="{CDA45A48-9BC6-4FEE-9E17-486D3E186841}" type="pres">
      <dgm:prSet presAssocID="{716A16B9-C368-43C8-BA0F-7A2163A68F4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43F4E82-3FC6-4C66-9B29-D0C8A2FB2E7B}" type="pres">
      <dgm:prSet presAssocID="{EA4D38C8-AD5C-4AB0-99D0-3E836D20318E}" presName="spacer" presStyleCnt="0"/>
      <dgm:spPr/>
    </dgm:pt>
    <dgm:pt modelId="{4B33E7BE-537F-426C-9D43-B34AF7E4D5E8}" type="pres">
      <dgm:prSet presAssocID="{757EC842-9F3B-48C0-ABB6-E1E5BC29975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C6E28D4-6E09-49D0-9EEC-2B10D6E393E5}" type="pres">
      <dgm:prSet presAssocID="{60E117F9-4666-4031-9EEF-E2D6B0ABBB27}" presName="spacer" presStyleCnt="0"/>
      <dgm:spPr/>
    </dgm:pt>
    <dgm:pt modelId="{0CD79E45-8C47-4B74-A7A8-12E4DCC0BEBF}" type="pres">
      <dgm:prSet presAssocID="{5FF770D8-A018-4288-A047-F3761AD5C8B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A6C7D5B-3D17-4758-9E74-1FAFB8398D7C}" type="pres">
      <dgm:prSet presAssocID="{5DA9F6BE-3E4D-4737-806F-05A6F978A34D}" presName="spacer" presStyleCnt="0"/>
      <dgm:spPr/>
    </dgm:pt>
    <dgm:pt modelId="{504AF7EA-ED4A-47CC-BF5A-7C08C53B8637}" type="pres">
      <dgm:prSet presAssocID="{418E7BA3-F375-4DE6-89E1-F88B8978B64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5313311-B2BA-414B-8D1F-39B14D894FD8}" srcId="{AFE534A1-6BB3-4B6C-A1FC-4C8FCF94E024}" destId="{716A16B9-C368-43C8-BA0F-7A2163A68F4E}" srcOrd="3" destOrd="0" parTransId="{14157E40-239F-4377-8BE1-8039DD5D5079}" sibTransId="{EA4D38C8-AD5C-4AB0-99D0-3E836D20318E}"/>
    <dgm:cxn modelId="{F0E1C017-96E7-4838-B7F3-28D43E937E7D}" srcId="{AFE534A1-6BB3-4B6C-A1FC-4C8FCF94E024}" destId="{757EC842-9F3B-48C0-ABB6-E1E5BC29975B}" srcOrd="4" destOrd="0" parTransId="{E160C123-227E-4217-AE40-851753C0ED59}" sibTransId="{60E117F9-4666-4031-9EEF-E2D6B0ABBB27}"/>
    <dgm:cxn modelId="{F8E36B19-C774-486D-B9F2-5AEF8579F59B}" type="presOf" srcId="{AFE534A1-6BB3-4B6C-A1FC-4C8FCF94E024}" destId="{A5E13665-F7DE-4F90-964E-473DE99BE657}" srcOrd="0" destOrd="0" presId="urn:microsoft.com/office/officeart/2005/8/layout/vList2"/>
    <dgm:cxn modelId="{DB721523-8068-46CE-8A73-56A52C205268}" type="presOf" srcId="{757EC842-9F3B-48C0-ABB6-E1E5BC29975B}" destId="{4B33E7BE-537F-426C-9D43-B34AF7E4D5E8}" srcOrd="0" destOrd="0" presId="urn:microsoft.com/office/officeart/2005/8/layout/vList2"/>
    <dgm:cxn modelId="{F12EC72F-D13F-4967-93BB-B1D9D4A6EAFB}" srcId="{AFE534A1-6BB3-4B6C-A1FC-4C8FCF94E024}" destId="{418E7BA3-F375-4DE6-89E1-F88B8978B641}" srcOrd="6" destOrd="0" parTransId="{27F832CF-0A87-44BD-BFE8-BB5E53B55F77}" sibTransId="{A7A80FC0-287E-4746-9B91-78FA478EE31C}"/>
    <dgm:cxn modelId="{8EDDF037-AC6F-46F1-82C3-8EE462FC008D}" srcId="{AFE534A1-6BB3-4B6C-A1FC-4C8FCF94E024}" destId="{88F1588F-5882-4E24-858F-BECF0E0B9DDF}" srcOrd="0" destOrd="0" parTransId="{2F5C61A1-936A-495D-B528-FBC01830C019}" sibTransId="{C3D87D48-E1FF-480C-BAB5-DC7ACD3AF12A}"/>
    <dgm:cxn modelId="{4CC0035B-A760-43F2-9AEB-2924E5CA7821}" type="presOf" srcId="{418E7BA3-F375-4DE6-89E1-F88B8978B641}" destId="{504AF7EA-ED4A-47CC-BF5A-7C08C53B8637}" srcOrd="0" destOrd="0" presId="urn:microsoft.com/office/officeart/2005/8/layout/vList2"/>
    <dgm:cxn modelId="{A8AAAB5F-7C19-45BB-AE8F-EC51111E534D}" srcId="{AFE534A1-6BB3-4B6C-A1FC-4C8FCF94E024}" destId="{5FF770D8-A018-4288-A047-F3761AD5C8BC}" srcOrd="5" destOrd="0" parTransId="{35E3F44A-7CD9-429C-8937-6039E3AEBDCF}" sibTransId="{5DA9F6BE-3E4D-4737-806F-05A6F978A34D}"/>
    <dgm:cxn modelId="{6A458371-647B-4A87-BDC4-8A158A47C895}" type="presOf" srcId="{88F1588F-5882-4E24-858F-BECF0E0B9DDF}" destId="{550DD944-27C3-45FE-A2C1-49A0B2BD0226}" srcOrd="0" destOrd="0" presId="urn:microsoft.com/office/officeart/2005/8/layout/vList2"/>
    <dgm:cxn modelId="{724D1673-E744-4A44-A67A-1E15928A32D0}" srcId="{AFE534A1-6BB3-4B6C-A1FC-4C8FCF94E024}" destId="{1635B75D-E7F1-4006-9A8F-7F5461B82773}" srcOrd="2" destOrd="0" parTransId="{C84F365A-02A3-4002-A060-219C00C101A6}" sibTransId="{9C5B7FCE-EA7A-48AE-81EE-DD335CD297B0}"/>
    <dgm:cxn modelId="{B4A0A17C-1F9E-4018-B98C-465BA007B7EA}" type="presOf" srcId="{5FF770D8-A018-4288-A047-F3761AD5C8BC}" destId="{0CD79E45-8C47-4B74-A7A8-12E4DCC0BEBF}" srcOrd="0" destOrd="0" presId="urn:microsoft.com/office/officeart/2005/8/layout/vList2"/>
    <dgm:cxn modelId="{A6A6C79C-30A9-4E0F-BAEE-DCE950038241}" type="presOf" srcId="{716A16B9-C368-43C8-BA0F-7A2163A68F4E}" destId="{CDA45A48-9BC6-4FEE-9E17-486D3E186841}" srcOrd="0" destOrd="0" presId="urn:microsoft.com/office/officeart/2005/8/layout/vList2"/>
    <dgm:cxn modelId="{2FBD599D-9D9A-4829-8B13-4104AA02A01A}" srcId="{AFE534A1-6BB3-4B6C-A1FC-4C8FCF94E024}" destId="{DDA11ACF-5FBA-4798-BC5F-8F14CFD8EEBF}" srcOrd="1" destOrd="0" parTransId="{903D3D89-D1D6-4E49-BACC-D8290512B9CC}" sibTransId="{31403C4C-C61C-4B9A-B40D-7AF65502BA4F}"/>
    <dgm:cxn modelId="{179B2EA1-99B9-42F3-B3DF-B47F272747A1}" type="presOf" srcId="{DDA11ACF-5FBA-4798-BC5F-8F14CFD8EEBF}" destId="{D374C160-7861-417B-89D2-13077DEC4D9B}" srcOrd="0" destOrd="0" presId="urn:microsoft.com/office/officeart/2005/8/layout/vList2"/>
    <dgm:cxn modelId="{2DD6CCA8-13C5-4649-A51C-39C07DE3372B}" type="presOf" srcId="{1635B75D-E7F1-4006-9A8F-7F5461B82773}" destId="{F294D0A2-7289-4DC7-83B2-DB7D39295781}" srcOrd="0" destOrd="0" presId="urn:microsoft.com/office/officeart/2005/8/layout/vList2"/>
    <dgm:cxn modelId="{25C37C68-D109-4E0C-BD98-F6930FF52033}" type="presParOf" srcId="{A5E13665-F7DE-4F90-964E-473DE99BE657}" destId="{550DD944-27C3-45FE-A2C1-49A0B2BD0226}" srcOrd="0" destOrd="0" presId="urn:microsoft.com/office/officeart/2005/8/layout/vList2"/>
    <dgm:cxn modelId="{A3E3A247-61A1-47A9-8F16-805125647955}" type="presParOf" srcId="{A5E13665-F7DE-4F90-964E-473DE99BE657}" destId="{261BEB2B-78E8-4BD2-9746-5891322AFEDA}" srcOrd="1" destOrd="0" presId="urn:microsoft.com/office/officeart/2005/8/layout/vList2"/>
    <dgm:cxn modelId="{471011AB-000C-4278-9AC1-7ED806BD56CA}" type="presParOf" srcId="{A5E13665-F7DE-4F90-964E-473DE99BE657}" destId="{D374C160-7861-417B-89D2-13077DEC4D9B}" srcOrd="2" destOrd="0" presId="urn:microsoft.com/office/officeart/2005/8/layout/vList2"/>
    <dgm:cxn modelId="{45364347-FCC0-4383-AECE-E53A3CEED6B0}" type="presParOf" srcId="{A5E13665-F7DE-4F90-964E-473DE99BE657}" destId="{BB1CCD2A-7F7C-45C9-A5C9-5BFD3BF67AEE}" srcOrd="3" destOrd="0" presId="urn:microsoft.com/office/officeart/2005/8/layout/vList2"/>
    <dgm:cxn modelId="{F19A3B15-0902-4577-AED0-E9CE81511EE0}" type="presParOf" srcId="{A5E13665-F7DE-4F90-964E-473DE99BE657}" destId="{F294D0A2-7289-4DC7-83B2-DB7D39295781}" srcOrd="4" destOrd="0" presId="urn:microsoft.com/office/officeart/2005/8/layout/vList2"/>
    <dgm:cxn modelId="{932DD8DB-106C-4279-B299-6156D8C74FB2}" type="presParOf" srcId="{A5E13665-F7DE-4F90-964E-473DE99BE657}" destId="{DE85F0B4-A697-4CF0-8C10-122C5EB2D119}" srcOrd="5" destOrd="0" presId="urn:microsoft.com/office/officeart/2005/8/layout/vList2"/>
    <dgm:cxn modelId="{C7DFBC6C-F45B-45A7-BF32-1865C83ED179}" type="presParOf" srcId="{A5E13665-F7DE-4F90-964E-473DE99BE657}" destId="{CDA45A48-9BC6-4FEE-9E17-486D3E186841}" srcOrd="6" destOrd="0" presId="urn:microsoft.com/office/officeart/2005/8/layout/vList2"/>
    <dgm:cxn modelId="{BAF60C21-8D5B-456F-86C2-A90A5C635299}" type="presParOf" srcId="{A5E13665-F7DE-4F90-964E-473DE99BE657}" destId="{F43F4E82-3FC6-4C66-9B29-D0C8A2FB2E7B}" srcOrd="7" destOrd="0" presId="urn:microsoft.com/office/officeart/2005/8/layout/vList2"/>
    <dgm:cxn modelId="{657AF01B-2C12-47E7-B01A-3FFC83DC83D9}" type="presParOf" srcId="{A5E13665-F7DE-4F90-964E-473DE99BE657}" destId="{4B33E7BE-537F-426C-9D43-B34AF7E4D5E8}" srcOrd="8" destOrd="0" presId="urn:microsoft.com/office/officeart/2005/8/layout/vList2"/>
    <dgm:cxn modelId="{510C17C7-9BD5-4AD5-86C8-80F8E2A957F5}" type="presParOf" srcId="{A5E13665-F7DE-4F90-964E-473DE99BE657}" destId="{4C6E28D4-6E09-49D0-9EEC-2B10D6E393E5}" srcOrd="9" destOrd="0" presId="urn:microsoft.com/office/officeart/2005/8/layout/vList2"/>
    <dgm:cxn modelId="{B01BF7A2-4A11-46C9-9425-10F1D2016664}" type="presParOf" srcId="{A5E13665-F7DE-4F90-964E-473DE99BE657}" destId="{0CD79E45-8C47-4B74-A7A8-12E4DCC0BEBF}" srcOrd="10" destOrd="0" presId="urn:microsoft.com/office/officeart/2005/8/layout/vList2"/>
    <dgm:cxn modelId="{E921E202-5D2C-47A3-A63E-1C6776CD390C}" type="presParOf" srcId="{A5E13665-F7DE-4F90-964E-473DE99BE657}" destId="{EA6C7D5B-3D17-4758-9E74-1FAFB8398D7C}" srcOrd="11" destOrd="0" presId="urn:microsoft.com/office/officeart/2005/8/layout/vList2"/>
    <dgm:cxn modelId="{417BBA7D-BD03-4348-B932-5AA7A486983A}" type="presParOf" srcId="{A5E13665-F7DE-4F90-964E-473DE99BE657}" destId="{504AF7EA-ED4A-47CC-BF5A-7C08C53B863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B34E7-8FC1-411E-B817-DC5368895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3AE9D1-229C-4D30-880C-224283333D11}">
      <dgm:prSet/>
      <dgm:spPr/>
      <dgm:t>
        <a:bodyPr/>
        <a:lstStyle/>
        <a:p>
          <a:r>
            <a:rPr lang="en-US"/>
            <a:t>Chess board is considered as two dimensional array a[1..n][1..n]</a:t>
          </a:r>
        </a:p>
      </dgm:t>
    </dgm:pt>
    <dgm:pt modelId="{7B1C0A60-10F3-419D-AAAA-72D831808942}" type="parTrans" cxnId="{B21CC04F-3036-48DF-9480-A18B1F5B539C}">
      <dgm:prSet/>
      <dgm:spPr/>
      <dgm:t>
        <a:bodyPr/>
        <a:lstStyle/>
        <a:p>
          <a:endParaRPr lang="en-US"/>
        </a:p>
      </dgm:t>
    </dgm:pt>
    <dgm:pt modelId="{E7AD4E0B-7E9A-4F0C-B240-3F93538AB9CA}" type="sibTrans" cxnId="{B21CC04F-3036-48DF-9480-A18B1F5B539C}">
      <dgm:prSet/>
      <dgm:spPr/>
      <dgm:t>
        <a:bodyPr/>
        <a:lstStyle/>
        <a:p>
          <a:endParaRPr lang="en-US"/>
        </a:p>
      </dgm:t>
    </dgm:pt>
    <dgm:pt modelId="{D13CBF02-183B-4BEB-99AD-A66E5064F46A}">
      <dgm:prSet/>
      <dgm:spPr/>
      <dgm:t>
        <a:bodyPr/>
        <a:lstStyle/>
        <a:p>
          <a:r>
            <a:rPr lang="en-US"/>
            <a:t>Condition to check whether queens are  diagonal</a:t>
          </a:r>
        </a:p>
      </dgm:t>
    </dgm:pt>
    <dgm:pt modelId="{3B88DF00-4884-4343-8B38-AEED7C3797A5}" type="parTrans" cxnId="{E2B700B0-D46C-4CB6-B3B9-28E5CCB099A6}">
      <dgm:prSet/>
      <dgm:spPr/>
      <dgm:t>
        <a:bodyPr/>
        <a:lstStyle/>
        <a:p>
          <a:endParaRPr lang="en-US"/>
        </a:p>
      </dgm:t>
    </dgm:pt>
    <dgm:pt modelId="{30E32039-3EFA-4BE3-A1B5-44A85718B75E}" type="sibTrans" cxnId="{E2B700B0-D46C-4CB6-B3B9-28E5CCB099A6}">
      <dgm:prSet/>
      <dgm:spPr/>
      <dgm:t>
        <a:bodyPr/>
        <a:lstStyle/>
        <a:p>
          <a:endParaRPr lang="en-US"/>
        </a:p>
      </dgm:t>
    </dgm:pt>
    <dgm:pt modelId="{A24F8BAB-E752-4BC0-B996-AAE006434EA8}">
      <dgm:prSet/>
      <dgm:spPr/>
      <dgm:t>
        <a:bodyPr/>
        <a:lstStyle/>
        <a:p>
          <a:r>
            <a:rPr lang="en-US"/>
            <a:t>Consider 8 ×8 chessboard</a:t>
          </a:r>
        </a:p>
      </dgm:t>
    </dgm:pt>
    <dgm:pt modelId="{BEC225C7-6B9A-4688-8CFF-60814A9A9B9A}" type="parTrans" cxnId="{52606263-AFF8-494C-87A9-1BB1433D67DE}">
      <dgm:prSet/>
      <dgm:spPr/>
      <dgm:t>
        <a:bodyPr/>
        <a:lstStyle/>
        <a:p>
          <a:endParaRPr lang="en-US"/>
        </a:p>
      </dgm:t>
    </dgm:pt>
    <dgm:pt modelId="{0BB63336-8B54-46EE-8EEF-A3C393EA6F64}" type="sibTrans" cxnId="{52606263-AFF8-494C-87A9-1BB1433D67DE}">
      <dgm:prSet/>
      <dgm:spPr/>
      <dgm:t>
        <a:bodyPr/>
        <a:lstStyle/>
        <a:p>
          <a:endParaRPr lang="en-US"/>
        </a:p>
      </dgm:t>
    </dgm:pt>
    <dgm:pt modelId="{440EA9B0-7B59-4F2A-BFA1-916B91019343}">
      <dgm:prSet/>
      <dgm:spPr/>
      <dgm:t>
        <a:bodyPr/>
        <a:lstStyle/>
        <a:p>
          <a:r>
            <a:rPr lang="en-US"/>
            <a:t>Let queen be at[4,2]</a:t>
          </a:r>
        </a:p>
      </dgm:t>
    </dgm:pt>
    <dgm:pt modelId="{18A9808F-A908-42D3-87FB-0077D94DCD65}" type="parTrans" cxnId="{5D9122D1-81AB-4E1C-8236-AF011B23FE1F}">
      <dgm:prSet/>
      <dgm:spPr/>
      <dgm:t>
        <a:bodyPr/>
        <a:lstStyle/>
        <a:p>
          <a:endParaRPr lang="en-US"/>
        </a:p>
      </dgm:t>
    </dgm:pt>
    <dgm:pt modelId="{83DCFABB-A301-421A-AC20-D665E8E70355}" type="sibTrans" cxnId="{5D9122D1-81AB-4E1C-8236-AF011B23FE1F}">
      <dgm:prSet/>
      <dgm:spPr/>
      <dgm:t>
        <a:bodyPr/>
        <a:lstStyle/>
        <a:p>
          <a:endParaRPr lang="en-US"/>
        </a:p>
      </dgm:t>
    </dgm:pt>
    <dgm:pt modelId="{0904DD72-A1A8-4C51-9D41-E2BFC535DF49}">
      <dgm:prSet/>
      <dgm:spPr/>
      <dgm:t>
        <a:bodyPr/>
        <a:lstStyle/>
        <a:p>
          <a:r>
            <a:rPr lang="en-US"/>
            <a:t>Squares at diagonal to this queen(upper left to lower right]</a:t>
          </a:r>
        </a:p>
      </dgm:t>
    </dgm:pt>
    <dgm:pt modelId="{D251932C-C1B5-4CBA-B245-360FFEF64B10}" type="parTrans" cxnId="{CB7B0AD5-B12B-425C-931A-66DB30C6B785}">
      <dgm:prSet/>
      <dgm:spPr/>
      <dgm:t>
        <a:bodyPr/>
        <a:lstStyle/>
        <a:p>
          <a:endParaRPr lang="en-US"/>
        </a:p>
      </dgm:t>
    </dgm:pt>
    <dgm:pt modelId="{D7A12D35-6109-4C10-B360-1645D18E51AF}" type="sibTrans" cxnId="{CB7B0AD5-B12B-425C-931A-66DB30C6B785}">
      <dgm:prSet/>
      <dgm:spPr/>
      <dgm:t>
        <a:bodyPr/>
        <a:lstStyle/>
        <a:p>
          <a:endParaRPr lang="en-US"/>
        </a:p>
      </dgm:t>
    </dgm:pt>
    <dgm:pt modelId="{D8B68DCD-0903-4F94-867D-70B904BC7AD2}">
      <dgm:prSet/>
      <dgm:spPr/>
      <dgm:t>
        <a:bodyPr/>
        <a:lstStyle/>
        <a:p>
          <a:r>
            <a:rPr lang="en-US"/>
            <a:t>a(3,1)  , a(5,3),a(6,4),a(7,5),a(8,6)</a:t>
          </a:r>
        </a:p>
      </dgm:t>
    </dgm:pt>
    <dgm:pt modelId="{E35597CC-0703-4CCA-A5DE-340589130306}" type="parTrans" cxnId="{5C15BB54-261F-4153-B9C7-7A7C7B6D4576}">
      <dgm:prSet/>
      <dgm:spPr/>
      <dgm:t>
        <a:bodyPr/>
        <a:lstStyle/>
        <a:p>
          <a:endParaRPr lang="en-US"/>
        </a:p>
      </dgm:t>
    </dgm:pt>
    <dgm:pt modelId="{D38A2CF5-C18F-463F-BB0C-E039747EDC0F}" type="sibTrans" cxnId="{5C15BB54-261F-4153-B9C7-7A7C7B6D4576}">
      <dgm:prSet/>
      <dgm:spPr/>
      <dgm:t>
        <a:bodyPr/>
        <a:lstStyle/>
        <a:p>
          <a:endParaRPr lang="en-US"/>
        </a:p>
      </dgm:t>
    </dgm:pt>
    <dgm:pt modelId="{AA2F6119-71FA-4E82-BE8E-D331C4EE6718}">
      <dgm:prSet/>
      <dgm:spPr/>
      <dgm:t>
        <a:bodyPr/>
        <a:lstStyle/>
        <a:p>
          <a:r>
            <a:rPr lang="en-US"/>
            <a:t>(from upper right to lower left)</a:t>
          </a:r>
        </a:p>
      </dgm:t>
    </dgm:pt>
    <dgm:pt modelId="{2C2A47AF-1295-4687-8360-D1891B306AE2}" type="parTrans" cxnId="{481B93C3-7066-46EF-BAAA-2AD6B3E445AB}">
      <dgm:prSet/>
      <dgm:spPr/>
      <dgm:t>
        <a:bodyPr/>
        <a:lstStyle/>
        <a:p>
          <a:endParaRPr lang="en-US"/>
        </a:p>
      </dgm:t>
    </dgm:pt>
    <dgm:pt modelId="{AE819FAC-4AF9-48C1-BA8D-79C09B626583}" type="sibTrans" cxnId="{481B93C3-7066-46EF-BAAA-2AD6B3E445AB}">
      <dgm:prSet/>
      <dgm:spPr/>
      <dgm:t>
        <a:bodyPr/>
        <a:lstStyle/>
        <a:p>
          <a:endParaRPr lang="en-US"/>
        </a:p>
      </dgm:t>
    </dgm:pt>
    <dgm:pt modelId="{8BC3E5D4-487B-4937-AEC5-D4E8B08035C5}">
      <dgm:prSet/>
      <dgm:spPr/>
      <dgm:t>
        <a:bodyPr/>
        <a:lstStyle/>
        <a:p>
          <a:r>
            <a:rPr lang="en-US"/>
            <a:t>a(5,1),a(3,3),a(2,4),a(1,5)</a:t>
          </a:r>
        </a:p>
      </dgm:t>
    </dgm:pt>
    <dgm:pt modelId="{FAAA2F3F-8089-4F9C-AFFE-00DFCF7D292F}" type="parTrans" cxnId="{25123E50-3A5E-4356-859C-E5629F25C069}">
      <dgm:prSet/>
      <dgm:spPr/>
      <dgm:t>
        <a:bodyPr/>
        <a:lstStyle/>
        <a:p>
          <a:endParaRPr lang="en-US"/>
        </a:p>
      </dgm:t>
    </dgm:pt>
    <dgm:pt modelId="{0B6481F3-0744-4DC9-AD5C-9CF520D50746}" type="sibTrans" cxnId="{25123E50-3A5E-4356-859C-E5629F25C069}">
      <dgm:prSet/>
      <dgm:spPr/>
      <dgm:t>
        <a:bodyPr/>
        <a:lstStyle/>
        <a:p>
          <a:endParaRPr lang="en-US"/>
        </a:p>
      </dgm:t>
    </dgm:pt>
    <dgm:pt modelId="{2DDCE4EA-49FA-447B-95C1-F17D2106A59F}" type="pres">
      <dgm:prSet presAssocID="{71DB34E7-8FC1-411E-B817-DC5368895F47}" presName="root" presStyleCnt="0">
        <dgm:presLayoutVars>
          <dgm:dir/>
          <dgm:resizeHandles val="exact"/>
        </dgm:presLayoutVars>
      </dgm:prSet>
      <dgm:spPr/>
    </dgm:pt>
    <dgm:pt modelId="{1CBD06C1-3ECF-4DE1-BE49-616E3F28DCED}" type="pres">
      <dgm:prSet presAssocID="{AF3AE9D1-229C-4D30-880C-224283333D11}" presName="compNode" presStyleCnt="0"/>
      <dgm:spPr/>
    </dgm:pt>
    <dgm:pt modelId="{7B255648-40A5-4574-9620-E3B3AEF48470}" type="pres">
      <dgm:prSet presAssocID="{AF3AE9D1-229C-4D30-880C-224283333D11}" presName="bgRect" presStyleLbl="bgShp" presStyleIdx="0" presStyleCnt="8"/>
      <dgm:spPr/>
    </dgm:pt>
    <dgm:pt modelId="{10C5A00F-2AF5-49DE-B449-2D960E1EABC3}" type="pres">
      <dgm:prSet presAssocID="{AF3AE9D1-229C-4D30-880C-224283333D1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9657BD03-2659-4FE8-B08E-DF62C4AAB415}" type="pres">
      <dgm:prSet presAssocID="{AF3AE9D1-229C-4D30-880C-224283333D11}" presName="spaceRect" presStyleCnt="0"/>
      <dgm:spPr/>
    </dgm:pt>
    <dgm:pt modelId="{5A20B44C-8ED6-4424-B6C7-C13E0AEA334B}" type="pres">
      <dgm:prSet presAssocID="{AF3AE9D1-229C-4D30-880C-224283333D11}" presName="parTx" presStyleLbl="revTx" presStyleIdx="0" presStyleCnt="8">
        <dgm:presLayoutVars>
          <dgm:chMax val="0"/>
          <dgm:chPref val="0"/>
        </dgm:presLayoutVars>
      </dgm:prSet>
      <dgm:spPr/>
    </dgm:pt>
    <dgm:pt modelId="{BB5FF899-43FB-4E35-8A9A-C27F26F02EB6}" type="pres">
      <dgm:prSet presAssocID="{E7AD4E0B-7E9A-4F0C-B240-3F93538AB9CA}" presName="sibTrans" presStyleCnt="0"/>
      <dgm:spPr/>
    </dgm:pt>
    <dgm:pt modelId="{5B8DE7B5-95EB-4622-89C4-209604A6C31E}" type="pres">
      <dgm:prSet presAssocID="{D13CBF02-183B-4BEB-99AD-A66E5064F46A}" presName="compNode" presStyleCnt="0"/>
      <dgm:spPr/>
    </dgm:pt>
    <dgm:pt modelId="{7BA19B36-B5A2-460F-BE0E-5F5646CA255D}" type="pres">
      <dgm:prSet presAssocID="{D13CBF02-183B-4BEB-99AD-A66E5064F46A}" presName="bgRect" presStyleLbl="bgShp" presStyleIdx="1" presStyleCnt="8"/>
      <dgm:spPr/>
    </dgm:pt>
    <dgm:pt modelId="{A7440A4F-5EFE-4944-B43B-3F755678CEE2}" type="pres">
      <dgm:prSet presAssocID="{D13CBF02-183B-4BEB-99AD-A66E5064F46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9B46395-318D-4EE0-BB73-845EAE34D3A0}" type="pres">
      <dgm:prSet presAssocID="{D13CBF02-183B-4BEB-99AD-A66E5064F46A}" presName="spaceRect" presStyleCnt="0"/>
      <dgm:spPr/>
    </dgm:pt>
    <dgm:pt modelId="{71F824F4-2E23-4997-8241-C455602A2E1B}" type="pres">
      <dgm:prSet presAssocID="{D13CBF02-183B-4BEB-99AD-A66E5064F46A}" presName="parTx" presStyleLbl="revTx" presStyleIdx="1" presStyleCnt="8">
        <dgm:presLayoutVars>
          <dgm:chMax val="0"/>
          <dgm:chPref val="0"/>
        </dgm:presLayoutVars>
      </dgm:prSet>
      <dgm:spPr/>
    </dgm:pt>
    <dgm:pt modelId="{FDE4F411-1ADB-481C-B631-2DB2A3B9761B}" type="pres">
      <dgm:prSet presAssocID="{30E32039-3EFA-4BE3-A1B5-44A85718B75E}" presName="sibTrans" presStyleCnt="0"/>
      <dgm:spPr/>
    </dgm:pt>
    <dgm:pt modelId="{EF83D6E7-49CD-439D-BBEB-442BAE9E7250}" type="pres">
      <dgm:prSet presAssocID="{A24F8BAB-E752-4BC0-B996-AAE006434EA8}" presName="compNode" presStyleCnt="0"/>
      <dgm:spPr/>
    </dgm:pt>
    <dgm:pt modelId="{0B1BEF7A-9E1A-4D1E-A658-49AC2B6E6ED3}" type="pres">
      <dgm:prSet presAssocID="{A24F8BAB-E752-4BC0-B996-AAE006434EA8}" presName="bgRect" presStyleLbl="bgShp" presStyleIdx="2" presStyleCnt="8"/>
      <dgm:spPr/>
    </dgm:pt>
    <dgm:pt modelId="{CBD04001-2970-4D4A-A3AA-52FAB3BF4CAA}" type="pres">
      <dgm:prSet presAssocID="{A24F8BAB-E752-4BC0-B996-AAE006434EA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8209052C-4D58-4297-BCA4-28630BC356B8}" type="pres">
      <dgm:prSet presAssocID="{A24F8BAB-E752-4BC0-B996-AAE006434EA8}" presName="spaceRect" presStyleCnt="0"/>
      <dgm:spPr/>
    </dgm:pt>
    <dgm:pt modelId="{9E3B3A30-3E3F-454A-8A3E-D1E357654786}" type="pres">
      <dgm:prSet presAssocID="{A24F8BAB-E752-4BC0-B996-AAE006434EA8}" presName="parTx" presStyleLbl="revTx" presStyleIdx="2" presStyleCnt="8">
        <dgm:presLayoutVars>
          <dgm:chMax val="0"/>
          <dgm:chPref val="0"/>
        </dgm:presLayoutVars>
      </dgm:prSet>
      <dgm:spPr/>
    </dgm:pt>
    <dgm:pt modelId="{19D90D58-D9CF-4048-BEF6-B38CE45E1037}" type="pres">
      <dgm:prSet presAssocID="{0BB63336-8B54-46EE-8EEF-A3C393EA6F64}" presName="sibTrans" presStyleCnt="0"/>
      <dgm:spPr/>
    </dgm:pt>
    <dgm:pt modelId="{568FF71C-679E-4DBB-A6B8-C89003192F42}" type="pres">
      <dgm:prSet presAssocID="{440EA9B0-7B59-4F2A-BFA1-916B91019343}" presName="compNode" presStyleCnt="0"/>
      <dgm:spPr/>
    </dgm:pt>
    <dgm:pt modelId="{617F65F7-9ADA-4A66-B84F-98BB0F042000}" type="pres">
      <dgm:prSet presAssocID="{440EA9B0-7B59-4F2A-BFA1-916B91019343}" presName="bgRect" presStyleLbl="bgShp" presStyleIdx="3" presStyleCnt="8"/>
      <dgm:spPr/>
    </dgm:pt>
    <dgm:pt modelId="{54F081A2-C740-4537-9033-71B893083D29}" type="pres">
      <dgm:prSet presAssocID="{440EA9B0-7B59-4F2A-BFA1-916B9101934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84C14C30-A1F2-4CB9-B6ED-CE22F82BA330}" type="pres">
      <dgm:prSet presAssocID="{440EA9B0-7B59-4F2A-BFA1-916B91019343}" presName="spaceRect" presStyleCnt="0"/>
      <dgm:spPr/>
    </dgm:pt>
    <dgm:pt modelId="{9616471E-F135-4D0E-82A5-FDB8CFC3F1F6}" type="pres">
      <dgm:prSet presAssocID="{440EA9B0-7B59-4F2A-BFA1-916B91019343}" presName="parTx" presStyleLbl="revTx" presStyleIdx="3" presStyleCnt="8">
        <dgm:presLayoutVars>
          <dgm:chMax val="0"/>
          <dgm:chPref val="0"/>
        </dgm:presLayoutVars>
      </dgm:prSet>
      <dgm:spPr/>
    </dgm:pt>
    <dgm:pt modelId="{2EF28F94-9305-4A5F-984E-4EFA8C71432D}" type="pres">
      <dgm:prSet presAssocID="{83DCFABB-A301-421A-AC20-D665E8E70355}" presName="sibTrans" presStyleCnt="0"/>
      <dgm:spPr/>
    </dgm:pt>
    <dgm:pt modelId="{AF9AC8EE-9225-49B3-AD17-D19A9F6B14C6}" type="pres">
      <dgm:prSet presAssocID="{0904DD72-A1A8-4C51-9D41-E2BFC535DF49}" presName="compNode" presStyleCnt="0"/>
      <dgm:spPr/>
    </dgm:pt>
    <dgm:pt modelId="{0761CB29-DF42-4FBC-BC68-6B79365E4D92}" type="pres">
      <dgm:prSet presAssocID="{0904DD72-A1A8-4C51-9D41-E2BFC535DF49}" presName="bgRect" presStyleLbl="bgShp" presStyleIdx="4" presStyleCnt="8"/>
      <dgm:spPr/>
    </dgm:pt>
    <dgm:pt modelId="{65CB2912-C871-4611-A479-E66824DD889E}" type="pres">
      <dgm:prSet presAssocID="{0904DD72-A1A8-4C51-9D41-E2BFC535DF4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tagon"/>
        </a:ext>
      </dgm:extLst>
    </dgm:pt>
    <dgm:pt modelId="{BFA4E24C-6128-409B-9868-C244F9201B6D}" type="pres">
      <dgm:prSet presAssocID="{0904DD72-A1A8-4C51-9D41-E2BFC535DF49}" presName="spaceRect" presStyleCnt="0"/>
      <dgm:spPr/>
    </dgm:pt>
    <dgm:pt modelId="{9EFA6534-6A14-47FB-9A1B-11347FF28B0C}" type="pres">
      <dgm:prSet presAssocID="{0904DD72-A1A8-4C51-9D41-E2BFC535DF49}" presName="parTx" presStyleLbl="revTx" presStyleIdx="4" presStyleCnt="8">
        <dgm:presLayoutVars>
          <dgm:chMax val="0"/>
          <dgm:chPref val="0"/>
        </dgm:presLayoutVars>
      </dgm:prSet>
      <dgm:spPr/>
    </dgm:pt>
    <dgm:pt modelId="{8D178E34-91BE-4FEE-9FFA-2C720CA0C895}" type="pres">
      <dgm:prSet presAssocID="{D7A12D35-6109-4C10-B360-1645D18E51AF}" presName="sibTrans" presStyleCnt="0"/>
      <dgm:spPr/>
    </dgm:pt>
    <dgm:pt modelId="{C1FA3725-B06D-4C91-BCA5-4E654D40C6FC}" type="pres">
      <dgm:prSet presAssocID="{D8B68DCD-0903-4F94-867D-70B904BC7AD2}" presName="compNode" presStyleCnt="0"/>
      <dgm:spPr/>
    </dgm:pt>
    <dgm:pt modelId="{E3F73080-4A06-4CCE-BF12-608F04B0F2DA}" type="pres">
      <dgm:prSet presAssocID="{D8B68DCD-0903-4F94-867D-70B904BC7AD2}" presName="bgRect" presStyleLbl="bgShp" presStyleIdx="5" presStyleCnt="8"/>
      <dgm:spPr/>
    </dgm:pt>
    <dgm:pt modelId="{E7F57A87-D956-432F-90EA-F2FA4EA19786}" type="pres">
      <dgm:prSet presAssocID="{D8B68DCD-0903-4F94-867D-70B904BC7AD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505F31-31F4-44AA-9D84-0536F94F67B1}" type="pres">
      <dgm:prSet presAssocID="{D8B68DCD-0903-4F94-867D-70B904BC7AD2}" presName="spaceRect" presStyleCnt="0"/>
      <dgm:spPr/>
    </dgm:pt>
    <dgm:pt modelId="{0848246B-8DC3-489D-AC2C-3B2B346EC523}" type="pres">
      <dgm:prSet presAssocID="{D8B68DCD-0903-4F94-867D-70B904BC7AD2}" presName="parTx" presStyleLbl="revTx" presStyleIdx="5" presStyleCnt="8">
        <dgm:presLayoutVars>
          <dgm:chMax val="0"/>
          <dgm:chPref val="0"/>
        </dgm:presLayoutVars>
      </dgm:prSet>
      <dgm:spPr/>
    </dgm:pt>
    <dgm:pt modelId="{B8B09468-D081-4C9D-B072-573BF8F01731}" type="pres">
      <dgm:prSet presAssocID="{D38A2CF5-C18F-463F-BB0C-E039747EDC0F}" presName="sibTrans" presStyleCnt="0"/>
      <dgm:spPr/>
    </dgm:pt>
    <dgm:pt modelId="{E2DB391A-1E15-4277-8A45-B064CB75633E}" type="pres">
      <dgm:prSet presAssocID="{AA2F6119-71FA-4E82-BE8E-D331C4EE6718}" presName="compNode" presStyleCnt="0"/>
      <dgm:spPr/>
    </dgm:pt>
    <dgm:pt modelId="{9D3A2BC3-DC7A-4613-A00C-9BEEB2C570F8}" type="pres">
      <dgm:prSet presAssocID="{AA2F6119-71FA-4E82-BE8E-D331C4EE6718}" presName="bgRect" presStyleLbl="bgShp" presStyleIdx="6" presStyleCnt="8"/>
      <dgm:spPr/>
    </dgm:pt>
    <dgm:pt modelId="{ECC37257-BC58-424E-B276-047BEE54AD06}" type="pres">
      <dgm:prSet presAssocID="{AA2F6119-71FA-4E82-BE8E-D331C4EE671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rt"/>
        </a:ext>
      </dgm:extLst>
    </dgm:pt>
    <dgm:pt modelId="{15DE510A-897D-4C50-B45A-A758F1E2D367}" type="pres">
      <dgm:prSet presAssocID="{AA2F6119-71FA-4E82-BE8E-D331C4EE6718}" presName="spaceRect" presStyleCnt="0"/>
      <dgm:spPr/>
    </dgm:pt>
    <dgm:pt modelId="{1B46A8BB-8AE0-43F2-8558-970521A89BF5}" type="pres">
      <dgm:prSet presAssocID="{AA2F6119-71FA-4E82-BE8E-D331C4EE6718}" presName="parTx" presStyleLbl="revTx" presStyleIdx="6" presStyleCnt="8">
        <dgm:presLayoutVars>
          <dgm:chMax val="0"/>
          <dgm:chPref val="0"/>
        </dgm:presLayoutVars>
      </dgm:prSet>
      <dgm:spPr/>
    </dgm:pt>
    <dgm:pt modelId="{78B3929C-0DCC-4F49-884C-3D1A589D073F}" type="pres">
      <dgm:prSet presAssocID="{AE819FAC-4AF9-48C1-BA8D-79C09B626583}" presName="sibTrans" presStyleCnt="0"/>
      <dgm:spPr/>
    </dgm:pt>
    <dgm:pt modelId="{2882C9F5-2BE6-4CCB-B9AD-F6F20D4F253C}" type="pres">
      <dgm:prSet presAssocID="{8BC3E5D4-487B-4937-AEC5-D4E8B08035C5}" presName="compNode" presStyleCnt="0"/>
      <dgm:spPr/>
    </dgm:pt>
    <dgm:pt modelId="{16C0BB70-71B8-4137-B64C-36E6CB3C3956}" type="pres">
      <dgm:prSet presAssocID="{8BC3E5D4-487B-4937-AEC5-D4E8B08035C5}" presName="bgRect" presStyleLbl="bgShp" presStyleIdx="7" presStyleCnt="8"/>
      <dgm:spPr/>
    </dgm:pt>
    <dgm:pt modelId="{6AD4CAD4-5D05-4317-93FA-81A9E00EFC45}" type="pres">
      <dgm:prSet presAssocID="{8BC3E5D4-487B-4937-AEC5-D4E8B08035C5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140D09B1-0161-465F-8EF7-9D311A7B4D68}" type="pres">
      <dgm:prSet presAssocID="{8BC3E5D4-487B-4937-AEC5-D4E8B08035C5}" presName="spaceRect" presStyleCnt="0"/>
      <dgm:spPr/>
    </dgm:pt>
    <dgm:pt modelId="{0E16F8C2-D3C2-4F73-B1BD-938C328BE1D7}" type="pres">
      <dgm:prSet presAssocID="{8BC3E5D4-487B-4937-AEC5-D4E8B08035C5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52606263-AFF8-494C-87A9-1BB1433D67DE}" srcId="{71DB34E7-8FC1-411E-B817-DC5368895F47}" destId="{A24F8BAB-E752-4BC0-B996-AAE006434EA8}" srcOrd="2" destOrd="0" parTransId="{BEC225C7-6B9A-4688-8CFF-60814A9A9B9A}" sibTransId="{0BB63336-8B54-46EE-8EEF-A3C393EA6F64}"/>
    <dgm:cxn modelId="{C1B4E16C-5E8B-44A4-9B71-64A148673CAA}" type="presOf" srcId="{AF3AE9D1-229C-4D30-880C-224283333D11}" destId="{5A20B44C-8ED6-4424-B6C7-C13E0AEA334B}" srcOrd="0" destOrd="0" presId="urn:microsoft.com/office/officeart/2018/2/layout/IconVerticalSolidList"/>
    <dgm:cxn modelId="{B21CC04F-3036-48DF-9480-A18B1F5B539C}" srcId="{71DB34E7-8FC1-411E-B817-DC5368895F47}" destId="{AF3AE9D1-229C-4D30-880C-224283333D11}" srcOrd="0" destOrd="0" parTransId="{7B1C0A60-10F3-419D-AAAA-72D831808942}" sibTransId="{E7AD4E0B-7E9A-4F0C-B240-3F93538AB9CA}"/>
    <dgm:cxn modelId="{25123E50-3A5E-4356-859C-E5629F25C069}" srcId="{71DB34E7-8FC1-411E-B817-DC5368895F47}" destId="{8BC3E5D4-487B-4937-AEC5-D4E8B08035C5}" srcOrd="7" destOrd="0" parTransId="{FAAA2F3F-8089-4F9C-AFFE-00DFCF7D292F}" sibTransId="{0B6481F3-0744-4DC9-AD5C-9CF520D50746}"/>
    <dgm:cxn modelId="{5C15BB54-261F-4153-B9C7-7A7C7B6D4576}" srcId="{71DB34E7-8FC1-411E-B817-DC5368895F47}" destId="{D8B68DCD-0903-4F94-867D-70B904BC7AD2}" srcOrd="5" destOrd="0" parTransId="{E35597CC-0703-4CCA-A5DE-340589130306}" sibTransId="{D38A2CF5-C18F-463F-BB0C-E039747EDC0F}"/>
    <dgm:cxn modelId="{EEDA3885-92DD-4DBD-A1F5-F168C0957021}" type="presOf" srcId="{D13CBF02-183B-4BEB-99AD-A66E5064F46A}" destId="{71F824F4-2E23-4997-8241-C455602A2E1B}" srcOrd="0" destOrd="0" presId="urn:microsoft.com/office/officeart/2018/2/layout/IconVerticalSolidList"/>
    <dgm:cxn modelId="{20203888-7B23-4709-A931-676CBE1049EB}" type="presOf" srcId="{AA2F6119-71FA-4E82-BE8E-D331C4EE6718}" destId="{1B46A8BB-8AE0-43F2-8558-970521A89BF5}" srcOrd="0" destOrd="0" presId="urn:microsoft.com/office/officeart/2018/2/layout/IconVerticalSolidList"/>
    <dgm:cxn modelId="{7D5C8390-A8D8-492B-BCBE-C3D0980A525C}" type="presOf" srcId="{D8B68DCD-0903-4F94-867D-70B904BC7AD2}" destId="{0848246B-8DC3-489D-AC2C-3B2B346EC523}" srcOrd="0" destOrd="0" presId="urn:microsoft.com/office/officeart/2018/2/layout/IconVerticalSolidList"/>
    <dgm:cxn modelId="{E2B700B0-D46C-4CB6-B3B9-28E5CCB099A6}" srcId="{71DB34E7-8FC1-411E-B817-DC5368895F47}" destId="{D13CBF02-183B-4BEB-99AD-A66E5064F46A}" srcOrd="1" destOrd="0" parTransId="{3B88DF00-4884-4343-8B38-AEED7C3797A5}" sibTransId="{30E32039-3EFA-4BE3-A1B5-44A85718B75E}"/>
    <dgm:cxn modelId="{37F1B1B9-150E-441A-A9C5-36AA2C520047}" type="presOf" srcId="{0904DD72-A1A8-4C51-9D41-E2BFC535DF49}" destId="{9EFA6534-6A14-47FB-9A1B-11347FF28B0C}" srcOrd="0" destOrd="0" presId="urn:microsoft.com/office/officeart/2018/2/layout/IconVerticalSolidList"/>
    <dgm:cxn modelId="{0DBBA6BB-9214-4985-BBEF-392F49C11F1D}" type="presOf" srcId="{71DB34E7-8FC1-411E-B817-DC5368895F47}" destId="{2DDCE4EA-49FA-447B-95C1-F17D2106A59F}" srcOrd="0" destOrd="0" presId="urn:microsoft.com/office/officeart/2018/2/layout/IconVerticalSolidList"/>
    <dgm:cxn modelId="{481B93C3-7066-46EF-BAAA-2AD6B3E445AB}" srcId="{71DB34E7-8FC1-411E-B817-DC5368895F47}" destId="{AA2F6119-71FA-4E82-BE8E-D331C4EE6718}" srcOrd="6" destOrd="0" parTransId="{2C2A47AF-1295-4687-8360-D1891B306AE2}" sibTransId="{AE819FAC-4AF9-48C1-BA8D-79C09B626583}"/>
    <dgm:cxn modelId="{5D9122D1-81AB-4E1C-8236-AF011B23FE1F}" srcId="{71DB34E7-8FC1-411E-B817-DC5368895F47}" destId="{440EA9B0-7B59-4F2A-BFA1-916B91019343}" srcOrd="3" destOrd="0" parTransId="{18A9808F-A908-42D3-87FB-0077D94DCD65}" sibTransId="{83DCFABB-A301-421A-AC20-D665E8E70355}"/>
    <dgm:cxn modelId="{CB7B0AD5-B12B-425C-931A-66DB30C6B785}" srcId="{71DB34E7-8FC1-411E-B817-DC5368895F47}" destId="{0904DD72-A1A8-4C51-9D41-E2BFC535DF49}" srcOrd="4" destOrd="0" parTransId="{D251932C-C1B5-4CBA-B245-360FFEF64B10}" sibTransId="{D7A12D35-6109-4C10-B360-1645D18E51AF}"/>
    <dgm:cxn modelId="{ACEDF8DD-1186-4437-BFA5-00FE84679EEE}" type="presOf" srcId="{A24F8BAB-E752-4BC0-B996-AAE006434EA8}" destId="{9E3B3A30-3E3F-454A-8A3E-D1E357654786}" srcOrd="0" destOrd="0" presId="urn:microsoft.com/office/officeart/2018/2/layout/IconVerticalSolidList"/>
    <dgm:cxn modelId="{76F9E6E0-AA0F-4C55-BEEC-0288ABF5924F}" type="presOf" srcId="{440EA9B0-7B59-4F2A-BFA1-916B91019343}" destId="{9616471E-F135-4D0E-82A5-FDB8CFC3F1F6}" srcOrd="0" destOrd="0" presId="urn:microsoft.com/office/officeart/2018/2/layout/IconVerticalSolidList"/>
    <dgm:cxn modelId="{04CC39ED-8E38-4D69-8EAA-E8702EFFB484}" type="presOf" srcId="{8BC3E5D4-487B-4937-AEC5-D4E8B08035C5}" destId="{0E16F8C2-D3C2-4F73-B1BD-938C328BE1D7}" srcOrd="0" destOrd="0" presId="urn:microsoft.com/office/officeart/2018/2/layout/IconVerticalSolidList"/>
    <dgm:cxn modelId="{4ECF4CEA-D869-41EA-B31C-226B1678B9C2}" type="presParOf" srcId="{2DDCE4EA-49FA-447B-95C1-F17D2106A59F}" destId="{1CBD06C1-3ECF-4DE1-BE49-616E3F28DCED}" srcOrd="0" destOrd="0" presId="urn:microsoft.com/office/officeart/2018/2/layout/IconVerticalSolidList"/>
    <dgm:cxn modelId="{1DE5EADD-1C29-49E1-A93A-F4797F073BB4}" type="presParOf" srcId="{1CBD06C1-3ECF-4DE1-BE49-616E3F28DCED}" destId="{7B255648-40A5-4574-9620-E3B3AEF48470}" srcOrd="0" destOrd="0" presId="urn:microsoft.com/office/officeart/2018/2/layout/IconVerticalSolidList"/>
    <dgm:cxn modelId="{CE2F46D9-EAB6-4DAC-8999-8FF563D32E80}" type="presParOf" srcId="{1CBD06C1-3ECF-4DE1-BE49-616E3F28DCED}" destId="{10C5A00F-2AF5-49DE-B449-2D960E1EABC3}" srcOrd="1" destOrd="0" presId="urn:microsoft.com/office/officeart/2018/2/layout/IconVerticalSolidList"/>
    <dgm:cxn modelId="{87B05975-23FB-4184-8D1F-27B6155A73B6}" type="presParOf" srcId="{1CBD06C1-3ECF-4DE1-BE49-616E3F28DCED}" destId="{9657BD03-2659-4FE8-B08E-DF62C4AAB415}" srcOrd="2" destOrd="0" presId="urn:microsoft.com/office/officeart/2018/2/layout/IconVerticalSolidList"/>
    <dgm:cxn modelId="{116E826C-51E8-4591-A01E-3ADBC34E2614}" type="presParOf" srcId="{1CBD06C1-3ECF-4DE1-BE49-616E3F28DCED}" destId="{5A20B44C-8ED6-4424-B6C7-C13E0AEA334B}" srcOrd="3" destOrd="0" presId="urn:microsoft.com/office/officeart/2018/2/layout/IconVerticalSolidList"/>
    <dgm:cxn modelId="{B0758100-4C0F-4879-ABA5-D9F18F51CCC1}" type="presParOf" srcId="{2DDCE4EA-49FA-447B-95C1-F17D2106A59F}" destId="{BB5FF899-43FB-4E35-8A9A-C27F26F02EB6}" srcOrd="1" destOrd="0" presId="urn:microsoft.com/office/officeart/2018/2/layout/IconVerticalSolidList"/>
    <dgm:cxn modelId="{E508539F-26B9-4F8D-A8FC-798ECFCACFD4}" type="presParOf" srcId="{2DDCE4EA-49FA-447B-95C1-F17D2106A59F}" destId="{5B8DE7B5-95EB-4622-89C4-209604A6C31E}" srcOrd="2" destOrd="0" presId="urn:microsoft.com/office/officeart/2018/2/layout/IconVerticalSolidList"/>
    <dgm:cxn modelId="{FBB863C4-AAEF-480C-BF52-72C73D25FB4D}" type="presParOf" srcId="{5B8DE7B5-95EB-4622-89C4-209604A6C31E}" destId="{7BA19B36-B5A2-460F-BE0E-5F5646CA255D}" srcOrd="0" destOrd="0" presId="urn:microsoft.com/office/officeart/2018/2/layout/IconVerticalSolidList"/>
    <dgm:cxn modelId="{8593A4AA-6896-49BB-B071-FA4B66347FFC}" type="presParOf" srcId="{5B8DE7B5-95EB-4622-89C4-209604A6C31E}" destId="{A7440A4F-5EFE-4944-B43B-3F755678CEE2}" srcOrd="1" destOrd="0" presId="urn:microsoft.com/office/officeart/2018/2/layout/IconVerticalSolidList"/>
    <dgm:cxn modelId="{9DB21456-9CA1-4376-A4D9-1C2A0B9E0034}" type="presParOf" srcId="{5B8DE7B5-95EB-4622-89C4-209604A6C31E}" destId="{59B46395-318D-4EE0-BB73-845EAE34D3A0}" srcOrd="2" destOrd="0" presId="urn:microsoft.com/office/officeart/2018/2/layout/IconVerticalSolidList"/>
    <dgm:cxn modelId="{881C0723-67C4-4D07-BD93-26A92D795AC0}" type="presParOf" srcId="{5B8DE7B5-95EB-4622-89C4-209604A6C31E}" destId="{71F824F4-2E23-4997-8241-C455602A2E1B}" srcOrd="3" destOrd="0" presId="urn:microsoft.com/office/officeart/2018/2/layout/IconVerticalSolidList"/>
    <dgm:cxn modelId="{2F99762C-BB48-488B-A9A7-D21C6EAA1F11}" type="presParOf" srcId="{2DDCE4EA-49FA-447B-95C1-F17D2106A59F}" destId="{FDE4F411-1ADB-481C-B631-2DB2A3B9761B}" srcOrd="3" destOrd="0" presId="urn:microsoft.com/office/officeart/2018/2/layout/IconVerticalSolidList"/>
    <dgm:cxn modelId="{7542D493-7EA5-4AAF-8109-0D78116E29B1}" type="presParOf" srcId="{2DDCE4EA-49FA-447B-95C1-F17D2106A59F}" destId="{EF83D6E7-49CD-439D-BBEB-442BAE9E7250}" srcOrd="4" destOrd="0" presId="urn:microsoft.com/office/officeart/2018/2/layout/IconVerticalSolidList"/>
    <dgm:cxn modelId="{0DD7C36A-738D-41E8-AFB5-1FE4B1538E4E}" type="presParOf" srcId="{EF83D6E7-49CD-439D-BBEB-442BAE9E7250}" destId="{0B1BEF7A-9E1A-4D1E-A658-49AC2B6E6ED3}" srcOrd="0" destOrd="0" presId="urn:microsoft.com/office/officeart/2018/2/layout/IconVerticalSolidList"/>
    <dgm:cxn modelId="{9F84534B-D91E-4854-AAB4-978894EB4C01}" type="presParOf" srcId="{EF83D6E7-49CD-439D-BBEB-442BAE9E7250}" destId="{CBD04001-2970-4D4A-A3AA-52FAB3BF4CAA}" srcOrd="1" destOrd="0" presId="urn:microsoft.com/office/officeart/2018/2/layout/IconVerticalSolidList"/>
    <dgm:cxn modelId="{346DE49F-F2E1-4A27-82E2-7CA22D7F5016}" type="presParOf" srcId="{EF83D6E7-49CD-439D-BBEB-442BAE9E7250}" destId="{8209052C-4D58-4297-BCA4-28630BC356B8}" srcOrd="2" destOrd="0" presId="urn:microsoft.com/office/officeart/2018/2/layout/IconVerticalSolidList"/>
    <dgm:cxn modelId="{FF5896BB-7600-4B82-B287-0EDD3DB940AB}" type="presParOf" srcId="{EF83D6E7-49CD-439D-BBEB-442BAE9E7250}" destId="{9E3B3A30-3E3F-454A-8A3E-D1E357654786}" srcOrd="3" destOrd="0" presId="urn:microsoft.com/office/officeart/2018/2/layout/IconVerticalSolidList"/>
    <dgm:cxn modelId="{EA208BB2-DB6E-4E7F-B924-449742B04C52}" type="presParOf" srcId="{2DDCE4EA-49FA-447B-95C1-F17D2106A59F}" destId="{19D90D58-D9CF-4048-BEF6-B38CE45E1037}" srcOrd="5" destOrd="0" presId="urn:microsoft.com/office/officeart/2018/2/layout/IconVerticalSolidList"/>
    <dgm:cxn modelId="{648FB32C-DB6E-4CC0-A94A-55A27602A6B8}" type="presParOf" srcId="{2DDCE4EA-49FA-447B-95C1-F17D2106A59F}" destId="{568FF71C-679E-4DBB-A6B8-C89003192F42}" srcOrd="6" destOrd="0" presId="urn:microsoft.com/office/officeart/2018/2/layout/IconVerticalSolidList"/>
    <dgm:cxn modelId="{CE8E4361-CB0E-4B6D-9382-117D1BD0CCC4}" type="presParOf" srcId="{568FF71C-679E-4DBB-A6B8-C89003192F42}" destId="{617F65F7-9ADA-4A66-B84F-98BB0F042000}" srcOrd="0" destOrd="0" presId="urn:microsoft.com/office/officeart/2018/2/layout/IconVerticalSolidList"/>
    <dgm:cxn modelId="{425D855B-CCE5-44FB-AD5E-4F7ED8FE6C42}" type="presParOf" srcId="{568FF71C-679E-4DBB-A6B8-C89003192F42}" destId="{54F081A2-C740-4537-9033-71B893083D29}" srcOrd="1" destOrd="0" presId="urn:microsoft.com/office/officeart/2018/2/layout/IconVerticalSolidList"/>
    <dgm:cxn modelId="{E1930DBF-94B1-4C64-A45E-019F96E7364A}" type="presParOf" srcId="{568FF71C-679E-4DBB-A6B8-C89003192F42}" destId="{84C14C30-A1F2-4CB9-B6ED-CE22F82BA330}" srcOrd="2" destOrd="0" presId="urn:microsoft.com/office/officeart/2018/2/layout/IconVerticalSolidList"/>
    <dgm:cxn modelId="{390BE2AE-5967-4E4C-A43C-91A43C0D176F}" type="presParOf" srcId="{568FF71C-679E-4DBB-A6B8-C89003192F42}" destId="{9616471E-F135-4D0E-82A5-FDB8CFC3F1F6}" srcOrd="3" destOrd="0" presId="urn:microsoft.com/office/officeart/2018/2/layout/IconVerticalSolidList"/>
    <dgm:cxn modelId="{075B0113-53D5-47CE-8355-336183055703}" type="presParOf" srcId="{2DDCE4EA-49FA-447B-95C1-F17D2106A59F}" destId="{2EF28F94-9305-4A5F-984E-4EFA8C71432D}" srcOrd="7" destOrd="0" presId="urn:microsoft.com/office/officeart/2018/2/layout/IconVerticalSolidList"/>
    <dgm:cxn modelId="{DBD4B030-CB79-4412-AB28-A3D0ADB00913}" type="presParOf" srcId="{2DDCE4EA-49FA-447B-95C1-F17D2106A59F}" destId="{AF9AC8EE-9225-49B3-AD17-D19A9F6B14C6}" srcOrd="8" destOrd="0" presId="urn:microsoft.com/office/officeart/2018/2/layout/IconVerticalSolidList"/>
    <dgm:cxn modelId="{83199676-CF3A-4164-A9AD-0A295651B075}" type="presParOf" srcId="{AF9AC8EE-9225-49B3-AD17-D19A9F6B14C6}" destId="{0761CB29-DF42-4FBC-BC68-6B79365E4D92}" srcOrd="0" destOrd="0" presId="urn:microsoft.com/office/officeart/2018/2/layout/IconVerticalSolidList"/>
    <dgm:cxn modelId="{591ECBD2-F1AE-41CC-BDF9-AF9A78B146A0}" type="presParOf" srcId="{AF9AC8EE-9225-49B3-AD17-D19A9F6B14C6}" destId="{65CB2912-C871-4611-A479-E66824DD889E}" srcOrd="1" destOrd="0" presId="urn:microsoft.com/office/officeart/2018/2/layout/IconVerticalSolidList"/>
    <dgm:cxn modelId="{016EB20C-AD7B-4232-8B38-BD482C45A2DC}" type="presParOf" srcId="{AF9AC8EE-9225-49B3-AD17-D19A9F6B14C6}" destId="{BFA4E24C-6128-409B-9868-C244F9201B6D}" srcOrd="2" destOrd="0" presId="urn:microsoft.com/office/officeart/2018/2/layout/IconVerticalSolidList"/>
    <dgm:cxn modelId="{2BF25AFB-C2A8-4BC9-BCF6-527A8F00A254}" type="presParOf" srcId="{AF9AC8EE-9225-49B3-AD17-D19A9F6B14C6}" destId="{9EFA6534-6A14-47FB-9A1B-11347FF28B0C}" srcOrd="3" destOrd="0" presId="urn:microsoft.com/office/officeart/2018/2/layout/IconVerticalSolidList"/>
    <dgm:cxn modelId="{9C4DDA07-38F1-488E-879C-6E1BBC41C71E}" type="presParOf" srcId="{2DDCE4EA-49FA-447B-95C1-F17D2106A59F}" destId="{8D178E34-91BE-4FEE-9FFA-2C720CA0C895}" srcOrd="9" destOrd="0" presId="urn:microsoft.com/office/officeart/2018/2/layout/IconVerticalSolidList"/>
    <dgm:cxn modelId="{65941A9B-5D79-4580-BC2E-06E11D47CA34}" type="presParOf" srcId="{2DDCE4EA-49FA-447B-95C1-F17D2106A59F}" destId="{C1FA3725-B06D-4C91-BCA5-4E654D40C6FC}" srcOrd="10" destOrd="0" presId="urn:microsoft.com/office/officeart/2018/2/layout/IconVerticalSolidList"/>
    <dgm:cxn modelId="{DB8EDE41-818E-4D88-B564-3CE77B8420C9}" type="presParOf" srcId="{C1FA3725-B06D-4C91-BCA5-4E654D40C6FC}" destId="{E3F73080-4A06-4CCE-BF12-608F04B0F2DA}" srcOrd="0" destOrd="0" presId="urn:microsoft.com/office/officeart/2018/2/layout/IconVerticalSolidList"/>
    <dgm:cxn modelId="{81FCE0A0-CF5C-4597-95ED-085DBD7F75CD}" type="presParOf" srcId="{C1FA3725-B06D-4C91-BCA5-4E654D40C6FC}" destId="{E7F57A87-D956-432F-90EA-F2FA4EA19786}" srcOrd="1" destOrd="0" presId="urn:microsoft.com/office/officeart/2018/2/layout/IconVerticalSolidList"/>
    <dgm:cxn modelId="{43C7A84D-1576-4C8F-ACA5-6F85EAF7EB2E}" type="presParOf" srcId="{C1FA3725-B06D-4C91-BCA5-4E654D40C6FC}" destId="{AC505F31-31F4-44AA-9D84-0536F94F67B1}" srcOrd="2" destOrd="0" presId="urn:microsoft.com/office/officeart/2018/2/layout/IconVerticalSolidList"/>
    <dgm:cxn modelId="{E593302D-FF36-4055-8B46-91580271133E}" type="presParOf" srcId="{C1FA3725-B06D-4C91-BCA5-4E654D40C6FC}" destId="{0848246B-8DC3-489D-AC2C-3B2B346EC523}" srcOrd="3" destOrd="0" presId="urn:microsoft.com/office/officeart/2018/2/layout/IconVerticalSolidList"/>
    <dgm:cxn modelId="{F1E4F52D-1881-4A3A-8E26-EC8FB6D2F89D}" type="presParOf" srcId="{2DDCE4EA-49FA-447B-95C1-F17D2106A59F}" destId="{B8B09468-D081-4C9D-B072-573BF8F01731}" srcOrd="11" destOrd="0" presId="urn:microsoft.com/office/officeart/2018/2/layout/IconVerticalSolidList"/>
    <dgm:cxn modelId="{95940C68-688A-4C1A-BFD0-CE71B16C6126}" type="presParOf" srcId="{2DDCE4EA-49FA-447B-95C1-F17D2106A59F}" destId="{E2DB391A-1E15-4277-8A45-B064CB75633E}" srcOrd="12" destOrd="0" presId="urn:microsoft.com/office/officeart/2018/2/layout/IconVerticalSolidList"/>
    <dgm:cxn modelId="{4E4C4861-92D0-46F1-A7C7-EBC8DE966474}" type="presParOf" srcId="{E2DB391A-1E15-4277-8A45-B064CB75633E}" destId="{9D3A2BC3-DC7A-4613-A00C-9BEEB2C570F8}" srcOrd="0" destOrd="0" presId="urn:microsoft.com/office/officeart/2018/2/layout/IconVerticalSolidList"/>
    <dgm:cxn modelId="{7109FB95-3CD3-4373-AA03-98F8AA9B04B6}" type="presParOf" srcId="{E2DB391A-1E15-4277-8A45-B064CB75633E}" destId="{ECC37257-BC58-424E-B276-047BEE54AD06}" srcOrd="1" destOrd="0" presId="urn:microsoft.com/office/officeart/2018/2/layout/IconVerticalSolidList"/>
    <dgm:cxn modelId="{53E8C9C9-37D5-4D46-ADE6-7C88F9E277D2}" type="presParOf" srcId="{E2DB391A-1E15-4277-8A45-B064CB75633E}" destId="{15DE510A-897D-4C50-B45A-A758F1E2D367}" srcOrd="2" destOrd="0" presId="urn:microsoft.com/office/officeart/2018/2/layout/IconVerticalSolidList"/>
    <dgm:cxn modelId="{31222667-E39D-4737-88FA-7E7618065837}" type="presParOf" srcId="{E2DB391A-1E15-4277-8A45-B064CB75633E}" destId="{1B46A8BB-8AE0-43F2-8558-970521A89BF5}" srcOrd="3" destOrd="0" presId="urn:microsoft.com/office/officeart/2018/2/layout/IconVerticalSolidList"/>
    <dgm:cxn modelId="{0E5C0DD4-2183-4C61-A8E9-DDA10181B5BA}" type="presParOf" srcId="{2DDCE4EA-49FA-447B-95C1-F17D2106A59F}" destId="{78B3929C-0DCC-4F49-884C-3D1A589D073F}" srcOrd="13" destOrd="0" presId="urn:microsoft.com/office/officeart/2018/2/layout/IconVerticalSolidList"/>
    <dgm:cxn modelId="{B04E83F7-4691-427B-A7A4-75800E6EFBD8}" type="presParOf" srcId="{2DDCE4EA-49FA-447B-95C1-F17D2106A59F}" destId="{2882C9F5-2BE6-4CCB-B9AD-F6F20D4F253C}" srcOrd="14" destOrd="0" presId="urn:microsoft.com/office/officeart/2018/2/layout/IconVerticalSolidList"/>
    <dgm:cxn modelId="{117E4114-F8C0-44A4-B441-5720CD5F95C4}" type="presParOf" srcId="{2882C9F5-2BE6-4CCB-B9AD-F6F20D4F253C}" destId="{16C0BB70-71B8-4137-B64C-36E6CB3C3956}" srcOrd="0" destOrd="0" presId="urn:microsoft.com/office/officeart/2018/2/layout/IconVerticalSolidList"/>
    <dgm:cxn modelId="{1519F0FF-B9E7-4D54-B274-5BE8F31075A5}" type="presParOf" srcId="{2882C9F5-2BE6-4CCB-B9AD-F6F20D4F253C}" destId="{6AD4CAD4-5D05-4317-93FA-81A9E00EFC45}" srcOrd="1" destOrd="0" presId="urn:microsoft.com/office/officeart/2018/2/layout/IconVerticalSolidList"/>
    <dgm:cxn modelId="{83BC4E4B-71CB-48A4-A1E6-0D9652A3FBD0}" type="presParOf" srcId="{2882C9F5-2BE6-4CCB-B9AD-F6F20D4F253C}" destId="{140D09B1-0161-465F-8EF7-9D311A7B4D68}" srcOrd="2" destOrd="0" presId="urn:microsoft.com/office/officeart/2018/2/layout/IconVerticalSolidList"/>
    <dgm:cxn modelId="{C31175D3-35FB-44A9-A9FD-9EE84C300C29}" type="presParOf" srcId="{2882C9F5-2BE6-4CCB-B9AD-F6F20D4F253C}" destId="{0E16F8C2-D3C2-4F73-B1BD-938C328BE1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4DC2E7-7F11-4090-A37D-FFEB97C875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7452C1-FD19-4D68-97CD-8376848901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two queens are placed at position(i,j) and (k,l)</a:t>
          </a:r>
        </a:p>
      </dgm:t>
    </dgm:pt>
    <dgm:pt modelId="{7FA123AF-DBC4-4B97-A339-C4C9C8DCE9B7}" type="parTrans" cxnId="{570B9E4C-0A4D-4FC8-BFBC-D03F16264058}">
      <dgm:prSet/>
      <dgm:spPr/>
      <dgm:t>
        <a:bodyPr/>
        <a:lstStyle/>
        <a:p>
          <a:endParaRPr lang="en-US"/>
        </a:p>
      </dgm:t>
    </dgm:pt>
    <dgm:pt modelId="{60E6A18A-055C-4603-BD38-DAF54805A9D8}" type="sibTrans" cxnId="{570B9E4C-0A4D-4FC8-BFBC-D03F16264058}">
      <dgm:prSet/>
      <dgm:spPr/>
      <dgm:t>
        <a:bodyPr/>
        <a:lstStyle/>
        <a:p>
          <a:endParaRPr lang="en-US"/>
        </a:p>
      </dgm:t>
    </dgm:pt>
    <dgm:pt modelId="{034E7EB6-04B8-4646-A2BD-184DC3B48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</a:t>
          </a:r>
          <a:r>
            <a:rPr lang="en-US" dirty="0" err="1"/>
            <a:t>i</a:t>
          </a:r>
          <a:r>
            <a:rPr lang="en-US" dirty="0"/>
            <a:t>-l)=(k-j) from eq 1</a:t>
          </a:r>
        </a:p>
        <a:p>
          <a:pPr>
            <a:lnSpc>
              <a:spcPct val="100000"/>
            </a:lnSpc>
          </a:pPr>
          <a:r>
            <a:rPr lang="en-US" dirty="0"/>
            <a:t>-(l-</a:t>
          </a:r>
          <a:r>
            <a:rPr lang="en-US" dirty="0" err="1"/>
            <a:t>i</a:t>
          </a:r>
          <a:r>
            <a:rPr lang="en-US" dirty="0"/>
            <a:t>)=-(j-k) from eq 2</a:t>
          </a:r>
        </a:p>
        <a:p>
          <a:endParaRPr lang="en-US" dirty="0"/>
        </a:p>
      </dgm:t>
    </dgm:pt>
    <dgm:pt modelId="{1DBF81AE-08C0-4F45-A7DF-6022B5BC905B}" type="parTrans" cxnId="{8D3F4E68-74A8-4463-A8F2-26F09E810E3E}">
      <dgm:prSet/>
      <dgm:spPr/>
      <dgm:t>
        <a:bodyPr/>
        <a:lstStyle/>
        <a:p>
          <a:endParaRPr lang="en-US"/>
        </a:p>
      </dgm:t>
    </dgm:pt>
    <dgm:pt modelId="{65908511-D663-45B7-8E3F-79DF939E1E49}" type="sibTrans" cxnId="{8D3F4E68-74A8-4463-A8F2-26F09E810E3E}">
      <dgm:prSet/>
      <dgm:spPr/>
      <dgm:t>
        <a:bodyPr/>
        <a:lstStyle/>
        <a:p>
          <a:endParaRPr lang="en-US"/>
        </a:p>
      </dgm:t>
    </dgm:pt>
    <dgm:pt modelId="{DB00CE54-F506-4092-B174-BD853F2EA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 can write commonly as</a:t>
          </a:r>
        </a:p>
      </dgm:t>
    </dgm:pt>
    <dgm:pt modelId="{2BF046A7-3AC9-450C-8016-8043C7B5E1FD}" type="parTrans" cxnId="{8D6BF252-2635-42DE-BF13-85ADC9A8537A}">
      <dgm:prSet/>
      <dgm:spPr/>
      <dgm:t>
        <a:bodyPr/>
        <a:lstStyle/>
        <a:p>
          <a:endParaRPr lang="en-US"/>
        </a:p>
      </dgm:t>
    </dgm:pt>
    <dgm:pt modelId="{8EB83220-35CB-4AF7-A219-F2E7A16517E5}" type="sibTrans" cxnId="{8D6BF252-2635-42DE-BF13-85ADC9A8537A}">
      <dgm:prSet/>
      <dgm:spPr/>
      <dgm:t>
        <a:bodyPr/>
        <a:lstStyle/>
        <a:p>
          <a:endParaRPr lang="en-US"/>
        </a:p>
      </dgm:t>
    </dgm:pt>
    <dgm:pt modelId="{B0E3227A-8F01-43B5-BF99-865B7DBE15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   l-</a:t>
          </a:r>
          <a:r>
            <a:rPr lang="en-US" dirty="0" err="1"/>
            <a:t>i</a:t>
          </a:r>
          <a:r>
            <a:rPr lang="en-US" dirty="0"/>
            <a:t>  l= l  j-k   l  condition that two queens are t diagonal</a:t>
          </a:r>
        </a:p>
      </dgm:t>
    </dgm:pt>
    <dgm:pt modelId="{6EBD6E34-A82E-4A57-A9CC-A9B0E7CB8FA0}" type="parTrans" cxnId="{FF6BED3C-2ACB-409F-9295-E2A622B7EBB5}">
      <dgm:prSet/>
      <dgm:spPr/>
      <dgm:t>
        <a:bodyPr/>
        <a:lstStyle/>
        <a:p>
          <a:endParaRPr lang="en-US"/>
        </a:p>
      </dgm:t>
    </dgm:pt>
    <dgm:pt modelId="{70820732-8F23-468E-9673-E4F90D6B774D}" type="sibTrans" cxnId="{FF6BED3C-2ACB-409F-9295-E2A622B7EBB5}">
      <dgm:prSet/>
      <dgm:spPr/>
      <dgm:t>
        <a:bodyPr/>
        <a:lstStyle/>
        <a:p>
          <a:endParaRPr lang="en-US"/>
        </a:p>
      </dgm:t>
    </dgm:pt>
    <dgm:pt modelId="{1EFF09DA-81D1-4FA9-9B10-E8A89558A751}" type="pres">
      <dgm:prSet presAssocID="{674DC2E7-7F11-4090-A37D-FFEB97C875C6}" presName="root" presStyleCnt="0">
        <dgm:presLayoutVars>
          <dgm:dir/>
          <dgm:resizeHandles val="exact"/>
        </dgm:presLayoutVars>
      </dgm:prSet>
      <dgm:spPr/>
    </dgm:pt>
    <dgm:pt modelId="{D959286C-5CEE-4152-BBB3-A866C7CDC355}" type="pres">
      <dgm:prSet presAssocID="{B97452C1-FD19-4D68-97CD-83768489014C}" presName="compNode" presStyleCnt="0"/>
      <dgm:spPr/>
    </dgm:pt>
    <dgm:pt modelId="{BB42925F-E019-4C89-AEA9-818B3537F3B4}" type="pres">
      <dgm:prSet presAssocID="{B97452C1-FD19-4D68-97CD-83768489014C}" presName="bgRect" presStyleLbl="bgShp" presStyleIdx="0" presStyleCnt="4"/>
      <dgm:spPr/>
    </dgm:pt>
    <dgm:pt modelId="{44B65B34-202B-4504-9C24-8B2DAD73B110}" type="pres">
      <dgm:prSet presAssocID="{B97452C1-FD19-4D68-97CD-8376848901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8F3797C-F37A-493B-8C0F-4EC8E703FB11}" type="pres">
      <dgm:prSet presAssocID="{B97452C1-FD19-4D68-97CD-83768489014C}" presName="spaceRect" presStyleCnt="0"/>
      <dgm:spPr/>
    </dgm:pt>
    <dgm:pt modelId="{2757E291-FEEC-47BF-A6CE-27D655634434}" type="pres">
      <dgm:prSet presAssocID="{B97452C1-FD19-4D68-97CD-83768489014C}" presName="parTx" presStyleLbl="revTx" presStyleIdx="0" presStyleCnt="4">
        <dgm:presLayoutVars>
          <dgm:chMax val="0"/>
          <dgm:chPref val="0"/>
        </dgm:presLayoutVars>
      </dgm:prSet>
      <dgm:spPr/>
    </dgm:pt>
    <dgm:pt modelId="{F9D0FF15-C324-4D34-AAFF-53162D9B63C0}" type="pres">
      <dgm:prSet presAssocID="{60E6A18A-055C-4603-BD38-DAF54805A9D8}" presName="sibTrans" presStyleCnt="0"/>
      <dgm:spPr/>
    </dgm:pt>
    <dgm:pt modelId="{5FB1628E-F448-4EE4-B586-C9CBBFDFEE23}" type="pres">
      <dgm:prSet presAssocID="{034E7EB6-04B8-4646-A2BD-184DC3B485F0}" presName="compNode" presStyleCnt="0"/>
      <dgm:spPr/>
    </dgm:pt>
    <dgm:pt modelId="{FA1316D5-3233-423D-8738-B2199D19BB8A}" type="pres">
      <dgm:prSet presAssocID="{034E7EB6-04B8-4646-A2BD-184DC3B485F0}" presName="bgRect" presStyleLbl="bgShp" presStyleIdx="1" presStyleCnt="4" custLinFactNeighborX="-3510" custLinFactNeighborY="5123"/>
      <dgm:spPr/>
    </dgm:pt>
    <dgm:pt modelId="{A22C1248-A673-46F1-811C-2E18A16B5429}" type="pres">
      <dgm:prSet presAssocID="{034E7EB6-04B8-4646-A2BD-184DC3B48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ure"/>
        </a:ext>
      </dgm:extLst>
    </dgm:pt>
    <dgm:pt modelId="{1898BC51-F9FA-4896-B29B-00C08374608A}" type="pres">
      <dgm:prSet presAssocID="{034E7EB6-04B8-4646-A2BD-184DC3B485F0}" presName="spaceRect" presStyleCnt="0"/>
      <dgm:spPr/>
    </dgm:pt>
    <dgm:pt modelId="{DE55FFEC-15F2-4585-BC27-A7E28B690757}" type="pres">
      <dgm:prSet presAssocID="{034E7EB6-04B8-4646-A2BD-184DC3B485F0}" presName="parTx" presStyleLbl="revTx" presStyleIdx="1" presStyleCnt="4">
        <dgm:presLayoutVars>
          <dgm:chMax val="0"/>
          <dgm:chPref val="0"/>
        </dgm:presLayoutVars>
      </dgm:prSet>
      <dgm:spPr/>
    </dgm:pt>
    <dgm:pt modelId="{1466EE35-0E31-4714-83E2-5B0152548421}" type="pres">
      <dgm:prSet presAssocID="{65908511-D663-45B7-8E3F-79DF939E1E49}" presName="sibTrans" presStyleCnt="0"/>
      <dgm:spPr/>
    </dgm:pt>
    <dgm:pt modelId="{C0D0C91D-7271-4165-B469-5B563B9C7D5D}" type="pres">
      <dgm:prSet presAssocID="{DB00CE54-F506-4092-B174-BD853F2EA76E}" presName="compNode" presStyleCnt="0"/>
      <dgm:spPr/>
    </dgm:pt>
    <dgm:pt modelId="{2DF4EA0A-235E-4B94-8D17-1E49C48DE3CE}" type="pres">
      <dgm:prSet presAssocID="{DB00CE54-F506-4092-B174-BD853F2EA76E}" presName="bgRect" presStyleLbl="bgShp" presStyleIdx="2" presStyleCnt="4"/>
      <dgm:spPr/>
    </dgm:pt>
    <dgm:pt modelId="{D05A5ABD-E33A-4E5D-9E00-99E996D13993}" type="pres">
      <dgm:prSet presAssocID="{DB00CE54-F506-4092-B174-BD853F2EA7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1B46047-6861-44DD-8D64-2786D72F954F}" type="pres">
      <dgm:prSet presAssocID="{DB00CE54-F506-4092-B174-BD853F2EA76E}" presName="spaceRect" presStyleCnt="0"/>
      <dgm:spPr/>
    </dgm:pt>
    <dgm:pt modelId="{F3A6DA16-08C4-4F21-BD73-96207E43224D}" type="pres">
      <dgm:prSet presAssocID="{DB00CE54-F506-4092-B174-BD853F2EA76E}" presName="parTx" presStyleLbl="revTx" presStyleIdx="2" presStyleCnt="4">
        <dgm:presLayoutVars>
          <dgm:chMax val="0"/>
          <dgm:chPref val="0"/>
        </dgm:presLayoutVars>
      </dgm:prSet>
      <dgm:spPr/>
    </dgm:pt>
    <dgm:pt modelId="{4D98C59E-115B-4772-9049-C8F56A3974F4}" type="pres">
      <dgm:prSet presAssocID="{8EB83220-35CB-4AF7-A219-F2E7A16517E5}" presName="sibTrans" presStyleCnt="0"/>
      <dgm:spPr/>
    </dgm:pt>
    <dgm:pt modelId="{6D88F96B-1C38-46CC-B450-BF5CFD1504AD}" type="pres">
      <dgm:prSet presAssocID="{B0E3227A-8F01-43B5-BF99-865B7DBE15B9}" presName="compNode" presStyleCnt="0"/>
      <dgm:spPr/>
    </dgm:pt>
    <dgm:pt modelId="{DF6E208A-5B6A-4882-B49C-953639A6A93B}" type="pres">
      <dgm:prSet presAssocID="{B0E3227A-8F01-43B5-BF99-865B7DBE15B9}" presName="bgRect" presStyleLbl="bgShp" presStyleIdx="3" presStyleCnt="4"/>
      <dgm:spPr/>
    </dgm:pt>
    <dgm:pt modelId="{F567D721-DB06-4BE2-82D9-14A2A01C342A}" type="pres">
      <dgm:prSet presAssocID="{B0E3227A-8F01-43B5-BF99-865B7DBE15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50D50564-ADF6-4528-97B0-C7A658559749}" type="pres">
      <dgm:prSet presAssocID="{B0E3227A-8F01-43B5-BF99-865B7DBE15B9}" presName="spaceRect" presStyleCnt="0"/>
      <dgm:spPr/>
    </dgm:pt>
    <dgm:pt modelId="{FFD876F0-14A0-48D8-809C-BF856E5DE3B0}" type="pres">
      <dgm:prSet presAssocID="{B0E3227A-8F01-43B5-BF99-865B7DBE15B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7E0701-791C-427E-A9BD-B356F7943DED}" type="presOf" srcId="{B97452C1-FD19-4D68-97CD-83768489014C}" destId="{2757E291-FEEC-47BF-A6CE-27D655634434}" srcOrd="0" destOrd="0" presId="urn:microsoft.com/office/officeart/2018/2/layout/IconVerticalSolidList"/>
    <dgm:cxn modelId="{FF6BED3C-2ACB-409F-9295-E2A622B7EBB5}" srcId="{674DC2E7-7F11-4090-A37D-FFEB97C875C6}" destId="{B0E3227A-8F01-43B5-BF99-865B7DBE15B9}" srcOrd="3" destOrd="0" parTransId="{6EBD6E34-A82E-4A57-A9CC-A9B0E7CB8FA0}" sibTransId="{70820732-8F23-468E-9673-E4F90D6B774D}"/>
    <dgm:cxn modelId="{8D3F4E68-74A8-4463-A8F2-26F09E810E3E}" srcId="{674DC2E7-7F11-4090-A37D-FFEB97C875C6}" destId="{034E7EB6-04B8-4646-A2BD-184DC3B485F0}" srcOrd="1" destOrd="0" parTransId="{1DBF81AE-08C0-4F45-A7DF-6022B5BC905B}" sibTransId="{65908511-D663-45B7-8E3F-79DF939E1E49}"/>
    <dgm:cxn modelId="{570B9E4C-0A4D-4FC8-BFBC-D03F16264058}" srcId="{674DC2E7-7F11-4090-A37D-FFEB97C875C6}" destId="{B97452C1-FD19-4D68-97CD-83768489014C}" srcOrd="0" destOrd="0" parTransId="{7FA123AF-DBC4-4B97-A339-C4C9C8DCE9B7}" sibTransId="{60E6A18A-055C-4603-BD38-DAF54805A9D8}"/>
    <dgm:cxn modelId="{8D6BF252-2635-42DE-BF13-85ADC9A8537A}" srcId="{674DC2E7-7F11-4090-A37D-FFEB97C875C6}" destId="{DB00CE54-F506-4092-B174-BD853F2EA76E}" srcOrd="2" destOrd="0" parTransId="{2BF046A7-3AC9-450C-8016-8043C7B5E1FD}" sibTransId="{8EB83220-35CB-4AF7-A219-F2E7A16517E5}"/>
    <dgm:cxn modelId="{88D47281-F09E-4BEC-9A1F-5729F050DB94}" type="presOf" srcId="{B0E3227A-8F01-43B5-BF99-865B7DBE15B9}" destId="{FFD876F0-14A0-48D8-809C-BF856E5DE3B0}" srcOrd="0" destOrd="0" presId="urn:microsoft.com/office/officeart/2018/2/layout/IconVerticalSolidList"/>
    <dgm:cxn modelId="{5FF1D086-B5A0-4E39-A0D6-300B7DE79C83}" type="presOf" srcId="{034E7EB6-04B8-4646-A2BD-184DC3B485F0}" destId="{DE55FFEC-15F2-4585-BC27-A7E28B690757}" srcOrd="0" destOrd="0" presId="urn:microsoft.com/office/officeart/2018/2/layout/IconVerticalSolidList"/>
    <dgm:cxn modelId="{2AA398BB-9F51-4899-B6DB-FC4E44824E4A}" type="presOf" srcId="{DB00CE54-F506-4092-B174-BD853F2EA76E}" destId="{F3A6DA16-08C4-4F21-BD73-96207E43224D}" srcOrd="0" destOrd="0" presId="urn:microsoft.com/office/officeart/2018/2/layout/IconVerticalSolidList"/>
    <dgm:cxn modelId="{CA3BC8E3-A496-4F5C-AE68-467E284CDE43}" type="presOf" srcId="{674DC2E7-7F11-4090-A37D-FFEB97C875C6}" destId="{1EFF09DA-81D1-4FA9-9B10-E8A89558A751}" srcOrd="0" destOrd="0" presId="urn:microsoft.com/office/officeart/2018/2/layout/IconVerticalSolidList"/>
    <dgm:cxn modelId="{B44B7B64-FAD7-466D-9702-32C2F0E3C008}" type="presParOf" srcId="{1EFF09DA-81D1-4FA9-9B10-E8A89558A751}" destId="{D959286C-5CEE-4152-BBB3-A866C7CDC355}" srcOrd="0" destOrd="0" presId="urn:microsoft.com/office/officeart/2018/2/layout/IconVerticalSolidList"/>
    <dgm:cxn modelId="{41F2ACB9-60D7-49CF-9DC1-EA1EA9911AEE}" type="presParOf" srcId="{D959286C-5CEE-4152-BBB3-A866C7CDC355}" destId="{BB42925F-E019-4C89-AEA9-818B3537F3B4}" srcOrd="0" destOrd="0" presId="urn:microsoft.com/office/officeart/2018/2/layout/IconVerticalSolidList"/>
    <dgm:cxn modelId="{AEBEC80E-F6B9-4E66-BBF0-08D8DEA1E6AB}" type="presParOf" srcId="{D959286C-5CEE-4152-BBB3-A866C7CDC355}" destId="{44B65B34-202B-4504-9C24-8B2DAD73B110}" srcOrd="1" destOrd="0" presId="urn:microsoft.com/office/officeart/2018/2/layout/IconVerticalSolidList"/>
    <dgm:cxn modelId="{98D57429-2B87-49F8-8297-409D50EF1F69}" type="presParOf" srcId="{D959286C-5CEE-4152-BBB3-A866C7CDC355}" destId="{38F3797C-F37A-493B-8C0F-4EC8E703FB11}" srcOrd="2" destOrd="0" presId="urn:microsoft.com/office/officeart/2018/2/layout/IconVerticalSolidList"/>
    <dgm:cxn modelId="{D76255A1-214A-45BB-AFA6-C00377097BE4}" type="presParOf" srcId="{D959286C-5CEE-4152-BBB3-A866C7CDC355}" destId="{2757E291-FEEC-47BF-A6CE-27D655634434}" srcOrd="3" destOrd="0" presId="urn:microsoft.com/office/officeart/2018/2/layout/IconVerticalSolidList"/>
    <dgm:cxn modelId="{CC780B4A-043B-4674-96D4-C8E293BD02EB}" type="presParOf" srcId="{1EFF09DA-81D1-4FA9-9B10-E8A89558A751}" destId="{F9D0FF15-C324-4D34-AAFF-53162D9B63C0}" srcOrd="1" destOrd="0" presId="urn:microsoft.com/office/officeart/2018/2/layout/IconVerticalSolidList"/>
    <dgm:cxn modelId="{9180C2A6-87BB-4E3C-B9F9-16305ECE454D}" type="presParOf" srcId="{1EFF09DA-81D1-4FA9-9B10-E8A89558A751}" destId="{5FB1628E-F448-4EE4-B586-C9CBBFDFEE23}" srcOrd="2" destOrd="0" presId="urn:microsoft.com/office/officeart/2018/2/layout/IconVerticalSolidList"/>
    <dgm:cxn modelId="{778A5B65-6F2D-4189-92E0-CBB5A69AD549}" type="presParOf" srcId="{5FB1628E-F448-4EE4-B586-C9CBBFDFEE23}" destId="{FA1316D5-3233-423D-8738-B2199D19BB8A}" srcOrd="0" destOrd="0" presId="urn:microsoft.com/office/officeart/2018/2/layout/IconVerticalSolidList"/>
    <dgm:cxn modelId="{EF609FA8-65AA-4962-8CC8-2ECF386580A4}" type="presParOf" srcId="{5FB1628E-F448-4EE4-B586-C9CBBFDFEE23}" destId="{A22C1248-A673-46F1-811C-2E18A16B5429}" srcOrd="1" destOrd="0" presId="urn:microsoft.com/office/officeart/2018/2/layout/IconVerticalSolidList"/>
    <dgm:cxn modelId="{626452CD-0427-4435-87AB-CCA42DF3B8E8}" type="presParOf" srcId="{5FB1628E-F448-4EE4-B586-C9CBBFDFEE23}" destId="{1898BC51-F9FA-4896-B29B-00C08374608A}" srcOrd="2" destOrd="0" presId="urn:microsoft.com/office/officeart/2018/2/layout/IconVerticalSolidList"/>
    <dgm:cxn modelId="{928FA9E4-F3AF-4FFC-AC9F-AF7B6C6FEBB1}" type="presParOf" srcId="{5FB1628E-F448-4EE4-B586-C9CBBFDFEE23}" destId="{DE55FFEC-15F2-4585-BC27-A7E28B690757}" srcOrd="3" destOrd="0" presId="urn:microsoft.com/office/officeart/2018/2/layout/IconVerticalSolidList"/>
    <dgm:cxn modelId="{3AAC3685-79BE-4AE5-84FF-B9F233A93DD6}" type="presParOf" srcId="{1EFF09DA-81D1-4FA9-9B10-E8A89558A751}" destId="{1466EE35-0E31-4714-83E2-5B0152548421}" srcOrd="3" destOrd="0" presId="urn:microsoft.com/office/officeart/2018/2/layout/IconVerticalSolidList"/>
    <dgm:cxn modelId="{12CD4431-4076-40EA-8D2E-021EDB7A9B50}" type="presParOf" srcId="{1EFF09DA-81D1-4FA9-9B10-E8A89558A751}" destId="{C0D0C91D-7271-4165-B469-5B563B9C7D5D}" srcOrd="4" destOrd="0" presId="urn:microsoft.com/office/officeart/2018/2/layout/IconVerticalSolidList"/>
    <dgm:cxn modelId="{9220AC1E-5EFC-4B6B-8B2D-9F4ECC5A71E1}" type="presParOf" srcId="{C0D0C91D-7271-4165-B469-5B563B9C7D5D}" destId="{2DF4EA0A-235E-4B94-8D17-1E49C48DE3CE}" srcOrd="0" destOrd="0" presId="urn:microsoft.com/office/officeart/2018/2/layout/IconVerticalSolidList"/>
    <dgm:cxn modelId="{1EE5AA4F-DEE4-4095-978F-AF8687FB14C5}" type="presParOf" srcId="{C0D0C91D-7271-4165-B469-5B563B9C7D5D}" destId="{D05A5ABD-E33A-4E5D-9E00-99E996D13993}" srcOrd="1" destOrd="0" presId="urn:microsoft.com/office/officeart/2018/2/layout/IconVerticalSolidList"/>
    <dgm:cxn modelId="{348F27F8-87AD-4D4D-9A75-DF3DEEC6D065}" type="presParOf" srcId="{C0D0C91D-7271-4165-B469-5B563B9C7D5D}" destId="{B1B46047-6861-44DD-8D64-2786D72F954F}" srcOrd="2" destOrd="0" presId="urn:microsoft.com/office/officeart/2018/2/layout/IconVerticalSolidList"/>
    <dgm:cxn modelId="{EB7E2760-FABA-4FC5-9FFE-9C640512E620}" type="presParOf" srcId="{C0D0C91D-7271-4165-B469-5B563B9C7D5D}" destId="{F3A6DA16-08C4-4F21-BD73-96207E43224D}" srcOrd="3" destOrd="0" presId="urn:microsoft.com/office/officeart/2018/2/layout/IconVerticalSolidList"/>
    <dgm:cxn modelId="{71A66EA5-8AD0-4089-B807-4844D5B34A73}" type="presParOf" srcId="{1EFF09DA-81D1-4FA9-9B10-E8A89558A751}" destId="{4D98C59E-115B-4772-9049-C8F56A3974F4}" srcOrd="5" destOrd="0" presId="urn:microsoft.com/office/officeart/2018/2/layout/IconVerticalSolidList"/>
    <dgm:cxn modelId="{C6999A9A-34AB-4EE4-BD32-C09A99C24C17}" type="presParOf" srcId="{1EFF09DA-81D1-4FA9-9B10-E8A89558A751}" destId="{6D88F96B-1C38-46CC-B450-BF5CFD1504AD}" srcOrd="6" destOrd="0" presId="urn:microsoft.com/office/officeart/2018/2/layout/IconVerticalSolidList"/>
    <dgm:cxn modelId="{406A20D6-E69C-40D0-A336-158335F89D34}" type="presParOf" srcId="{6D88F96B-1C38-46CC-B450-BF5CFD1504AD}" destId="{DF6E208A-5B6A-4882-B49C-953639A6A93B}" srcOrd="0" destOrd="0" presId="urn:microsoft.com/office/officeart/2018/2/layout/IconVerticalSolidList"/>
    <dgm:cxn modelId="{916D2842-FB7E-4198-8430-9C3607A21AFF}" type="presParOf" srcId="{6D88F96B-1C38-46CC-B450-BF5CFD1504AD}" destId="{F567D721-DB06-4BE2-82D9-14A2A01C342A}" srcOrd="1" destOrd="0" presId="urn:microsoft.com/office/officeart/2018/2/layout/IconVerticalSolidList"/>
    <dgm:cxn modelId="{3BE6783E-11D9-4B24-B0D2-9FFA420168C0}" type="presParOf" srcId="{6D88F96B-1C38-46CC-B450-BF5CFD1504AD}" destId="{50D50564-ADF6-4528-97B0-C7A658559749}" srcOrd="2" destOrd="0" presId="urn:microsoft.com/office/officeart/2018/2/layout/IconVerticalSolidList"/>
    <dgm:cxn modelId="{901A9508-BB33-4635-94F6-1A85E2296696}" type="presParOf" srcId="{6D88F96B-1C38-46CC-B450-BF5CFD1504AD}" destId="{FFD876F0-14A0-48D8-809C-BF856E5DE3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0973BC-CFC8-44CD-9EB3-B663BB1755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18888BA-4AFB-44DD-A590-424DC1887292}">
      <dgm:prSet/>
      <dgm:spPr/>
      <dgm:t>
        <a:bodyPr/>
        <a:lstStyle/>
        <a:p>
          <a:r>
            <a:rPr lang="en-US"/>
            <a:t>Place(k,i) returns a boolean value </a:t>
          </a:r>
        </a:p>
      </dgm:t>
    </dgm:pt>
    <dgm:pt modelId="{C35DB299-F626-49A0-8363-B27659649A10}" type="parTrans" cxnId="{369421C0-F679-436A-B9F6-3B45DDFADD7A}">
      <dgm:prSet/>
      <dgm:spPr/>
      <dgm:t>
        <a:bodyPr/>
        <a:lstStyle/>
        <a:p>
          <a:endParaRPr lang="en-US"/>
        </a:p>
      </dgm:t>
    </dgm:pt>
    <dgm:pt modelId="{74D2DF12-08F8-43F5-BD70-66B2CD74B822}" type="sibTrans" cxnId="{369421C0-F679-436A-B9F6-3B45DDFADD7A}">
      <dgm:prSet/>
      <dgm:spPr/>
      <dgm:t>
        <a:bodyPr/>
        <a:lstStyle/>
        <a:p>
          <a:endParaRPr lang="en-US"/>
        </a:p>
      </dgm:t>
    </dgm:pt>
    <dgm:pt modelId="{217E3CD7-6FBF-4E15-A475-90217DC1541C}">
      <dgm:prSet/>
      <dgm:spPr/>
      <dgm:t>
        <a:bodyPr/>
        <a:lstStyle/>
        <a:p>
          <a:r>
            <a:rPr lang="en-US" dirty="0"/>
            <a:t>It is true if k-</a:t>
          </a:r>
          <a:r>
            <a:rPr lang="en-US" dirty="0" err="1"/>
            <a:t>th</a:t>
          </a:r>
          <a:r>
            <a:rPr lang="en-US" dirty="0"/>
            <a:t> queen can be placed in column </a:t>
          </a:r>
          <a:r>
            <a:rPr lang="en-US" dirty="0" err="1"/>
            <a:t>i</a:t>
          </a:r>
          <a:endParaRPr lang="en-US" dirty="0"/>
        </a:p>
      </dgm:t>
    </dgm:pt>
    <dgm:pt modelId="{7992674E-B998-4C4D-8A31-BC6D32645DA8}" type="parTrans" cxnId="{9485DF32-C110-4A20-BE9B-C29C4F83A192}">
      <dgm:prSet/>
      <dgm:spPr/>
      <dgm:t>
        <a:bodyPr/>
        <a:lstStyle/>
        <a:p>
          <a:endParaRPr lang="en-US"/>
        </a:p>
      </dgm:t>
    </dgm:pt>
    <dgm:pt modelId="{2A522FAD-A274-49BE-8216-F3F4E6D1C1F6}" type="sibTrans" cxnId="{9485DF32-C110-4A20-BE9B-C29C4F83A192}">
      <dgm:prSet/>
      <dgm:spPr/>
      <dgm:t>
        <a:bodyPr/>
        <a:lstStyle/>
        <a:p>
          <a:endParaRPr lang="en-US"/>
        </a:p>
      </dgm:t>
    </dgm:pt>
    <dgm:pt modelId="{1CA61FF6-9D6F-409A-920E-FB0906CE1FED}">
      <dgm:prSet/>
      <dgm:spPr/>
      <dgm:t>
        <a:bodyPr/>
        <a:lstStyle/>
        <a:p>
          <a:r>
            <a:rPr lang="en-US"/>
            <a:t>Also  test if i distinct from all previous values x[1],….x[k-1] and whether there is no other queen on the same diagonal</a:t>
          </a:r>
        </a:p>
      </dgm:t>
    </dgm:pt>
    <dgm:pt modelId="{7577374A-2D67-4D79-A51A-9B072676445E}" type="parTrans" cxnId="{5F86BC6F-E6C1-4188-BF5D-718693135055}">
      <dgm:prSet/>
      <dgm:spPr/>
      <dgm:t>
        <a:bodyPr/>
        <a:lstStyle/>
        <a:p>
          <a:endParaRPr lang="en-US"/>
        </a:p>
      </dgm:t>
    </dgm:pt>
    <dgm:pt modelId="{DD27D8EB-D318-4C8A-B356-4DB3C9B09B31}" type="sibTrans" cxnId="{5F86BC6F-E6C1-4188-BF5D-718693135055}">
      <dgm:prSet/>
      <dgm:spPr/>
      <dgm:t>
        <a:bodyPr/>
        <a:lstStyle/>
        <a:p>
          <a:endParaRPr lang="en-US"/>
        </a:p>
      </dgm:t>
    </dgm:pt>
    <dgm:pt modelId="{11C60C56-DD27-42EB-9848-2F6ECB8C9362}">
      <dgm:prSet/>
      <dgm:spPr/>
      <dgm:t>
        <a:bodyPr/>
        <a:lstStyle/>
        <a:p>
          <a:r>
            <a:rPr lang="en-US"/>
            <a:t>X[]    is a global array</a:t>
          </a:r>
        </a:p>
      </dgm:t>
    </dgm:pt>
    <dgm:pt modelId="{46A9A43C-0647-4176-9376-879237FEBE4F}" type="parTrans" cxnId="{BD7C4B3E-ACAE-43F2-AAE2-E9020540044B}">
      <dgm:prSet/>
      <dgm:spPr/>
      <dgm:t>
        <a:bodyPr/>
        <a:lstStyle/>
        <a:p>
          <a:endParaRPr lang="en-US"/>
        </a:p>
      </dgm:t>
    </dgm:pt>
    <dgm:pt modelId="{11F5B4C0-E177-4A37-A4C1-348CE817B217}" type="sibTrans" cxnId="{BD7C4B3E-ACAE-43F2-AAE2-E9020540044B}">
      <dgm:prSet/>
      <dgm:spPr/>
      <dgm:t>
        <a:bodyPr/>
        <a:lstStyle/>
        <a:p>
          <a:endParaRPr lang="en-US"/>
        </a:p>
      </dgm:t>
    </dgm:pt>
    <dgm:pt modelId="{F587C19E-D5AF-462C-8591-B572D5099281}">
      <dgm:prSet/>
      <dgm:spPr/>
      <dgm:t>
        <a:bodyPr/>
        <a:lstStyle/>
        <a:p>
          <a:r>
            <a:rPr lang="en-US"/>
            <a:t>Algorithm is invoked by Nqueens(1,n)</a:t>
          </a:r>
        </a:p>
      </dgm:t>
    </dgm:pt>
    <dgm:pt modelId="{26CFC6DA-2456-44C9-88F2-E529F33C0E74}" type="parTrans" cxnId="{5984AFD7-4355-4EEB-8A34-EEA4445E3AD7}">
      <dgm:prSet/>
      <dgm:spPr/>
      <dgm:t>
        <a:bodyPr/>
        <a:lstStyle/>
        <a:p>
          <a:endParaRPr lang="en-US"/>
        </a:p>
      </dgm:t>
    </dgm:pt>
    <dgm:pt modelId="{2030ABDB-597C-44AA-A1FF-7D7C567F7B60}" type="sibTrans" cxnId="{5984AFD7-4355-4EEB-8A34-EEA4445E3AD7}">
      <dgm:prSet/>
      <dgm:spPr/>
      <dgm:t>
        <a:bodyPr/>
        <a:lstStyle/>
        <a:p>
          <a:endParaRPr lang="en-US"/>
        </a:p>
      </dgm:t>
    </dgm:pt>
    <dgm:pt modelId="{D7A347F9-2566-437E-A386-805DA55D5C66}" type="pres">
      <dgm:prSet presAssocID="{350973BC-CFC8-44CD-9EB3-B663BB17556B}" presName="root" presStyleCnt="0">
        <dgm:presLayoutVars>
          <dgm:dir/>
          <dgm:resizeHandles val="exact"/>
        </dgm:presLayoutVars>
      </dgm:prSet>
      <dgm:spPr/>
    </dgm:pt>
    <dgm:pt modelId="{C8960D48-DE31-4123-9840-ECE3255409A7}" type="pres">
      <dgm:prSet presAssocID="{E18888BA-4AFB-44DD-A590-424DC1887292}" presName="compNode" presStyleCnt="0"/>
      <dgm:spPr/>
    </dgm:pt>
    <dgm:pt modelId="{5BA1BD50-9348-46FA-BF87-1BA6FF8858B8}" type="pres">
      <dgm:prSet presAssocID="{E18888BA-4AFB-44DD-A590-424DC1887292}" presName="bgRect" presStyleLbl="bgShp" presStyleIdx="0" presStyleCnt="5"/>
      <dgm:spPr/>
    </dgm:pt>
    <dgm:pt modelId="{2FC8AED4-A717-4172-AC3B-1893B5C476F8}" type="pres">
      <dgm:prSet presAssocID="{E18888BA-4AFB-44DD-A590-424DC18872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3853A18-45EC-4CC9-BA02-7E64B6A50812}" type="pres">
      <dgm:prSet presAssocID="{E18888BA-4AFB-44DD-A590-424DC1887292}" presName="spaceRect" presStyleCnt="0"/>
      <dgm:spPr/>
    </dgm:pt>
    <dgm:pt modelId="{FDC09EC2-5506-4636-9995-C19B2B99F57A}" type="pres">
      <dgm:prSet presAssocID="{E18888BA-4AFB-44DD-A590-424DC1887292}" presName="parTx" presStyleLbl="revTx" presStyleIdx="0" presStyleCnt="5">
        <dgm:presLayoutVars>
          <dgm:chMax val="0"/>
          <dgm:chPref val="0"/>
        </dgm:presLayoutVars>
      </dgm:prSet>
      <dgm:spPr/>
    </dgm:pt>
    <dgm:pt modelId="{757D88B9-9FC2-49CA-B696-B8AB3E316D31}" type="pres">
      <dgm:prSet presAssocID="{74D2DF12-08F8-43F5-BD70-66B2CD74B822}" presName="sibTrans" presStyleCnt="0"/>
      <dgm:spPr/>
    </dgm:pt>
    <dgm:pt modelId="{86229377-DA15-42AD-926A-C8FD38C0DB27}" type="pres">
      <dgm:prSet presAssocID="{217E3CD7-6FBF-4E15-A475-90217DC1541C}" presName="compNode" presStyleCnt="0"/>
      <dgm:spPr/>
    </dgm:pt>
    <dgm:pt modelId="{665BD000-7527-419B-8519-9DBDBC5A1FB0}" type="pres">
      <dgm:prSet presAssocID="{217E3CD7-6FBF-4E15-A475-90217DC1541C}" presName="bgRect" presStyleLbl="bgShp" presStyleIdx="1" presStyleCnt="5"/>
      <dgm:spPr/>
    </dgm:pt>
    <dgm:pt modelId="{57499706-FE3F-421F-BEE2-55B3E687132D}" type="pres">
      <dgm:prSet presAssocID="{217E3CD7-6FBF-4E15-A475-90217DC154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741450F6-708F-4FCD-80C7-62FDB1297605}" type="pres">
      <dgm:prSet presAssocID="{217E3CD7-6FBF-4E15-A475-90217DC1541C}" presName="spaceRect" presStyleCnt="0"/>
      <dgm:spPr/>
    </dgm:pt>
    <dgm:pt modelId="{5212E446-7049-49CE-B58F-9C5965461595}" type="pres">
      <dgm:prSet presAssocID="{217E3CD7-6FBF-4E15-A475-90217DC1541C}" presName="parTx" presStyleLbl="revTx" presStyleIdx="1" presStyleCnt="5">
        <dgm:presLayoutVars>
          <dgm:chMax val="0"/>
          <dgm:chPref val="0"/>
        </dgm:presLayoutVars>
      </dgm:prSet>
      <dgm:spPr/>
    </dgm:pt>
    <dgm:pt modelId="{73DB84BF-F02C-450F-B13A-23E28D3B994A}" type="pres">
      <dgm:prSet presAssocID="{2A522FAD-A274-49BE-8216-F3F4E6D1C1F6}" presName="sibTrans" presStyleCnt="0"/>
      <dgm:spPr/>
    </dgm:pt>
    <dgm:pt modelId="{91C50566-7664-473E-A0E9-6FAA2F98AAA0}" type="pres">
      <dgm:prSet presAssocID="{1CA61FF6-9D6F-409A-920E-FB0906CE1FED}" presName="compNode" presStyleCnt="0"/>
      <dgm:spPr/>
    </dgm:pt>
    <dgm:pt modelId="{7B95ADA0-BA3F-4291-8DAB-D17CB93FE501}" type="pres">
      <dgm:prSet presAssocID="{1CA61FF6-9D6F-409A-920E-FB0906CE1FED}" presName="bgRect" presStyleLbl="bgShp" presStyleIdx="2" presStyleCnt="5"/>
      <dgm:spPr/>
    </dgm:pt>
    <dgm:pt modelId="{527AE83B-5382-4EFC-9E34-DB84CB50BEC9}" type="pres">
      <dgm:prSet presAssocID="{1CA61FF6-9D6F-409A-920E-FB0906CE1F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E1D8FE1-BE34-4CCE-B266-BF664D9D04B0}" type="pres">
      <dgm:prSet presAssocID="{1CA61FF6-9D6F-409A-920E-FB0906CE1FED}" presName="spaceRect" presStyleCnt="0"/>
      <dgm:spPr/>
    </dgm:pt>
    <dgm:pt modelId="{6F015A36-A093-425E-BABA-5A5FE4CC0662}" type="pres">
      <dgm:prSet presAssocID="{1CA61FF6-9D6F-409A-920E-FB0906CE1FED}" presName="parTx" presStyleLbl="revTx" presStyleIdx="2" presStyleCnt="5">
        <dgm:presLayoutVars>
          <dgm:chMax val="0"/>
          <dgm:chPref val="0"/>
        </dgm:presLayoutVars>
      </dgm:prSet>
      <dgm:spPr/>
    </dgm:pt>
    <dgm:pt modelId="{70B89113-5E64-437A-970A-0028E91C6BEA}" type="pres">
      <dgm:prSet presAssocID="{DD27D8EB-D318-4C8A-B356-4DB3C9B09B31}" presName="sibTrans" presStyleCnt="0"/>
      <dgm:spPr/>
    </dgm:pt>
    <dgm:pt modelId="{52FCF67B-1423-4D1C-8234-A5904BA1C372}" type="pres">
      <dgm:prSet presAssocID="{11C60C56-DD27-42EB-9848-2F6ECB8C9362}" presName="compNode" presStyleCnt="0"/>
      <dgm:spPr/>
    </dgm:pt>
    <dgm:pt modelId="{2581DD86-FF4D-4D62-8DF3-79A999117FA0}" type="pres">
      <dgm:prSet presAssocID="{11C60C56-DD27-42EB-9848-2F6ECB8C9362}" presName="bgRect" presStyleLbl="bgShp" presStyleIdx="3" presStyleCnt="5"/>
      <dgm:spPr/>
    </dgm:pt>
    <dgm:pt modelId="{46857B0B-FE9C-4FE1-A34B-2B06802F298C}" type="pres">
      <dgm:prSet presAssocID="{11C60C56-DD27-42EB-9848-2F6ECB8C93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th America"/>
        </a:ext>
      </dgm:extLst>
    </dgm:pt>
    <dgm:pt modelId="{77C14A67-CBED-4DC6-B339-6693A98769EA}" type="pres">
      <dgm:prSet presAssocID="{11C60C56-DD27-42EB-9848-2F6ECB8C9362}" presName="spaceRect" presStyleCnt="0"/>
      <dgm:spPr/>
    </dgm:pt>
    <dgm:pt modelId="{DCD9D294-29C9-448C-98CC-14D4DD001561}" type="pres">
      <dgm:prSet presAssocID="{11C60C56-DD27-42EB-9848-2F6ECB8C9362}" presName="parTx" presStyleLbl="revTx" presStyleIdx="3" presStyleCnt="5">
        <dgm:presLayoutVars>
          <dgm:chMax val="0"/>
          <dgm:chPref val="0"/>
        </dgm:presLayoutVars>
      </dgm:prSet>
      <dgm:spPr/>
    </dgm:pt>
    <dgm:pt modelId="{ECD1D3A8-D59C-47BF-80E8-13291E646011}" type="pres">
      <dgm:prSet presAssocID="{11F5B4C0-E177-4A37-A4C1-348CE817B217}" presName="sibTrans" presStyleCnt="0"/>
      <dgm:spPr/>
    </dgm:pt>
    <dgm:pt modelId="{1FB06764-C207-4DAB-A942-61B40F0B94CE}" type="pres">
      <dgm:prSet presAssocID="{F587C19E-D5AF-462C-8591-B572D5099281}" presName="compNode" presStyleCnt="0"/>
      <dgm:spPr/>
    </dgm:pt>
    <dgm:pt modelId="{69B2C680-9DD2-481B-9C21-7064E0A95FB3}" type="pres">
      <dgm:prSet presAssocID="{F587C19E-D5AF-462C-8591-B572D5099281}" presName="bgRect" presStyleLbl="bgShp" presStyleIdx="4" presStyleCnt="5"/>
      <dgm:spPr/>
    </dgm:pt>
    <dgm:pt modelId="{0B4BE3D2-1F8A-4960-A8B2-F6BC53C17C09}" type="pres">
      <dgm:prSet presAssocID="{F587C19E-D5AF-462C-8591-B572D50992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8097E71-8B78-4F76-BDE9-5B895F9D8DB9}" type="pres">
      <dgm:prSet presAssocID="{F587C19E-D5AF-462C-8591-B572D5099281}" presName="spaceRect" presStyleCnt="0"/>
      <dgm:spPr/>
    </dgm:pt>
    <dgm:pt modelId="{ECFB18B3-39A1-48C9-9BCA-86843787E67B}" type="pres">
      <dgm:prSet presAssocID="{F587C19E-D5AF-462C-8591-B572D509928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1A0018-B24E-40EA-B55B-343CA5D6792D}" type="presOf" srcId="{F587C19E-D5AF-462C-8591-B572D5099281}" destId="{ECFB18B3-39A1-48C9-9BCA-86843787E67B}" srcOrd="0" destOrd="0" presId="urn:microsoft.com/office/officeart/2018/2/layout/IconVerticalSolidList"/>
    <dgm:cxn modelId="{9485DF32-C110-4A20-BE9B-C29C4F83A192}" srcId="{350973BC-CFC8-44CD-9EB3-B663BB17556B}" destId="{217E3CD7-6FBF-4E15-A475-90217DC1541C}" srcOrd="1" destOrd="0" parTransId="{7992674E-B998-4C4D-8A31-BC6D32645DA8}" sibTransId="{2A522FAD-A274-49BE-8216-F3F4E6D1C1F6}"/>
    <dgm:cxn modelId="{7DCAD333-84A8-49C1-B2EF-0A00D36A1BEF}" type="presOf" srcId="{1CA61FF6-9D6F-409A-920E-FB0906CE1FED}" destId="{6F015A36-A093-425E-BABA-5A5FE4CC0662}" srcOrd="0" destOrd="0" presId="urn:microsoft.com/office/officeart/2018/2/layout/IconVerticalSolidList"/>
    <dgm:cxn modelId="{EB536E39-8AC2-4E37-A191-5EACAA0A00CD}" type="presOf" srcId="{217E3CD7-6FBF-4E15-A475-90217DC1541C}" destId="{5212E446-7049-49CE-B58F-9C5965461595}" srcOrd="0" destOrd="0" presId="urn:microsoft.com/office/officeart/2018/2/layout/IconVerticalSolidList"/>
    <dgm:cxn modelId="{BD7C4B3E-ACAE-43F2-AAE2-E9020540044B}" srcId="{350973BC-CFC8-44CD-9EB3-B663BB17556B}" destId="{11C60C56-DD27-42EB-9848-2F6ECB8C9362}" srcOrd="3" destOrd="0" parTransId="{46A9A43C-0647-4176-9376-879237FEBE4F}" sibTransId="{11F5B4C0-E177-4A37-A4C1-348CE817B217}"/>
    <dgm:cxn modelId="{3DF7823E-2EB3-4631-8EA9-137FF31B04E0}" type="presOf" srcId="{11C60C56-DD27-42EB-9848-2F6ECB8C9362}" destId="{DCD9D294-29C9-448C-98CC-14D4DD001561}" srcOrd="0" destOrd="0" presId="urn:microsoft.com/office/officeart/2018/2/layout/IconVerticalSolidList"/>
    <dgm:cxn modelId="{89DBA95F-4B51-40A8-B9FF-E71D3AA025C9}" type="presOf" srcId="{350973BC-CFC8-44CD-9EB3-B663BB17556B}" destId="{D7A347F9-2566-437E-A386-805DA55D5C66}" srcOrd="0" destOrd="0" presId="urn:microsoft.com/office/officeart/2018/2/layout/IconVerticalSolidList"/>
    <dgm:cxn modelId="{5F86BC6F-E6C1-4188-BF5D-718693135055}" srcId="{350973BC-CFC8-44CD-9EB3-B663BB17556B}" destId="{1CA61FF6-9D6F-409A-920E-FB0906CE1FED}" srcOrd="2" destOrd="0" parTransId="{7577374A-2D67-4D79-A51A-9B072676445E}" sibTransId="{DD27D8EB-D318-4C8A-B356-4DB3C9B09B31}"/>
    <dgm:cxn modelId="{22F8B890-77B5-415D-9A9B-9618AAB2BCA6}" type="presOf" srcId="{E18888BA-4AFB-44DD-A590-424DC1887292}" destId="{FDC09EC2-5506-4636-9995-C19B2B99F57A}" srcOrd="0" destOrd="0" presId="urn:microsoft.com/office/officeart/2018/2/layout/IconVerticalSolidList"/>
    <dgm:cxn modelId="{369421C0-F679-436A-B9F6-3B45DDFADD7A}" srcId="{350973BC-CFC8-44CD-9EB3-B663BB17556B}" destId="{E18888BA-4AFB-44DD-A590-424DC1887292}" srcOrd="0" destOrd="0" parTransId="{C35DB299-F626-49A0-8363-B27659649A10}" sibTransId="{74D2DF12-08F8-43F5-BD70-66B2CD74B822}"/>
    <dgm:cxn modelId="{5984AFD7-4355-4EEB-8A34-EEA4445E3AD7}" srcId="{350973BC-CFC8-44CD-9EB3-B663BB17556B}" destId="{F587C19E-D5AF-462C-8591-B572D5099281}" srcOrd="4" destOrd="0" parTransId="{26CFC6DA-2456-44C9-88F2-E529F33C0E74}" sibTransId="{2030ABDB-597C-44AA-A1FF-7D7C567F7B60}"/>
    <dgm:cxn modelId="{5D02A30C-3EE1-4C19-9AF9-2243646E3D6D}" type="presParOf" srcId="{D7A347F9-2566-437E-A386-805DA55D5C66}" destId="{C8960D48-DE31-4123-9840-ECE3255409A7}" srcOrd="0" destOrd="0" presId="urn:microsoft.com/office/officeart/2018/2/layout/IconVerticalSolidList"/>
    <dgm:cxn modelId="{4B459B36-1EC1-4357-AAE3-4175B1D9B644}" type="presParOf" srcId="{C8960D48-DE31-4123-9840-ECE3255409A7}" destId="{5BA1BD50-9348-46FA-BF87-1BA6FF8858B8}" srcOrd="0" destOrd="0" presId="urn:microsoft.com/office/officeart/2018/2/layout/IconVerticalSolidList"/>
    <dgm:cxn modelId="{3718F34A-4582-4212-A651-756D9FAF5ACE}" type="presParOf" srcId="{C8960D48-DE31-4123-9840-ECE3255409A7}" destId="{2FC8AED4-A717-4172-AC3B-1893B5C476F8}" srcOrd="1" destOrd="0" presId="urn:microsoft.com/office/officeart/2018/2/layout/IconVerticalSolidList"/>
    <dgm:cxn modelId="{B8CAD610-F204-4F72-B375-292E7698D92A}" type="presParOf" srcId="{C8960D48-DE31-4123-9840-ECE3255409A7}" destId="{E3853A18-45EC-4CC9-BA02-7E64B6A50812}" srcOrd="2" destOrd="0" presId="urn:microsoft.com/office/officeart/2018/2/layout/IconVerticalSolidList"/>
    <dgm:cxn modelId="{88A8BBC2-3C38-43A1-87C3-66FF56877E97}" type="presParOf" srcId="{C8960D48-DE31-4123-9840-ECE3255409A7}" destId="{FDC09EC2-5506-4636-9995-C19B2B99F57A}" srcOrd="3" destOrd="0" presId="urn:microsoft.com/office/officeart/2018/2/layout/IconVerticalSolidList"/>
    <dgm:cxn modelId="{D141F93E-3A98-458D-9E47-34597E4E76E9}" type="presParOf" srcId="{D7A347F9-2566-437E-A386-805DA55D5C66}" destId="{757D88B9-9FC2-49CA-B696-B8AB3E316D31}" srcOrd="1" destOrd="0" presId="urn:microsoft.com/office/officeart/2018/2/layout/IconVerticalSolidList"/>
    <dgm:cxn modelId="{A0D055E4-44A6-4594-A398-F8317DD8FD32}" type="presParOf" srcId="{D7A347F9-2566-437E-A386-805DA55D5C66}" destId="{86229377-DA15-42AD-926A-C8FD38C0DB27}" srcOrd="2" destOrd="0" presId="urn:microsoft.com/office/officeart/2018/2/layout/IconVerticalSolidList"/>
    <dgm:cxn modelId="{4DA5C372-38B8-4A18-A837-C39287328AFC}" type="presParOf" srcId="{86229377-DA15-42AD-926A-C8FD38C0DB27}" destId="{665BD000-7527-419B-8519-9DBDBC5A1FB0}" srcOrd="0" destOrd="0" presId="urn:microsoft.com/office/officeart/2018/2/layout/IconVerticalSolidList"/>
    <dgm:cxn modelId="{446D0FDF-953F-41F3-8554-6467D2ED6AFC}" type="presParOf" srcId="{86229377-DA15-42AD-926A-C8FD38C0DB27}" destId="{57499706-FE3F-421F-BEE2-55B3E687132D}" srcOrd="1" destOrd="0" presId="urn:microsoft.com/office/officeart/2018/2/layout/IconVerticalSolidList"/>
    <dgm:cxn modelId="{B743E047-5424-45C9-B176-DD6721380B9E}" type="presParOf" srcId="{86229377-DA15-42AD-926A-C8FD38C0DB27}" destId="{741450F6-708F-4FCD-80C7-62FDB1297605}" srcOrd="2" destOrd="0" presId="urn:microsoft.com/office/officeart/2018/2/layout/IconVerticalSolidList"/>
    <dgm:cxn modelId="{D5E901FC-D125-4CA4-AB94-3883B9F28FE3}" type="presParOf" srcId="{86229377-DA15-42AD-926A-C8FD38C0DB27}" destId="{5212E446-7049-49CE-B58F-9C5965461595}" srcOrd="3" destOrd="0" presId="urn:microsoft.com/office/officeart/2018/2/layout/IconVerticalSolidList"/>
    <dgm:cxn modelId="{342B3067-DED6-41E3-9B6C-38B57CF157C7}" type="presParOf" srcId="{D7A347F9-2566-437E-A386-805DA55D5C66}" destId="{73DB84BF-F02C-450F-B13A-23E28D3B994A}" srcOrd="3" destOrd="0" presId="urn:microsoft.com/office/officeart/2018/2/layout/IconVerticalSolidList"/>
    <dgm:cxn modelId="{1DDEF9BC-A99B-42A2-963A-544E81A0D600}" type="presParOf" srcId="{D7A347F9-2566-437E-A386-805DA55D5C66}" destId="{91C50566-7664-473E-A0E9-6FAA2F98AAA0}" srcOrd="4" destOrd="0" presId="urn:microsoft.com/office/officeart/2018/2/layout/IconVerticalSolidList"/>
    <dgm:cxn modelId="{BBB69D19-0E95-41CA-B44D-8AC03D4F2457}" type="presParOf" srcId="{91C50566-7664-473E-A0E9-6FAA2F98AAA0}" destId="{7B95ADA0-BA3F-4291-8DAB-D17CB93FE501}" srcOrd="0" destOrd="0" presId="urn:microsoft.com/office/officeart/2018/2/layout/IconVerticalSolidList"/>
    <dgm:cxn modelId="{81A0CAB8-30F2-418A-9004-090F703554EA}" type="presParOf" srcId="{91C50566-7664-473E-A0E9-6FAA2F98AAA0}" destId="{527AE83B-5382-4EFC-9E34-DB84CB50BEC9}" srcOrd="1" destOrd="0" presId="urn:microsoft.com/office/officeart/2018/2/layout/IconVerticalSolidList"/>
    <dgm:cxn modelId="{DA739B9C-9651-4DAF-BB33-82C8515D9F18}" type="presParOf" srcId="{91C50566-7664-473E-A0E9-6FAA2F98AAA0}" destId="{FE1D8FE1-BE34-4CCE-B266-BF664D9D04B0}" srcOrd="2" destOrd="0" presId="urn:microsoft.com/office/officeart/2018/2/layout/IconVerticalSolidList"/>
    <dgm:cxn modelId="{79939C5F-1016-4A3E-80A6-3FF5F7DE2B0B}" type="presParOf" srcId="{91C50566-7664-473E-A0E9-6FAA2F98AAA0}" destId="{6F015A36-A093-425E-BABA-5A5FE4CC0662}" srcOrd="3" destOrd="0" presId="urn:microsoft.com/office/officeart/2018/2/layout/IconVerticalSolidList"/>
    <dgm:cxn modelId="{D8B7A309-548B-4E8C-96B1-F2D051FEA140}" type="presParOf" srcId="{D7A347F9-2566-437E-A386-805DA55D5C66}" destId="{70B89113-5E64-437A-970A-0028E91C6BEA}" srcOrd="5" destOrd="0" presId="urn:microsoft.com/office/officeart/2018/2/layout/IconVerticalSolidList"/>
    <dgm:cxn modelId="{F9A9CED6-C648-4ABB-BDC9-74FE828309CB}" type="presParOf" srcId="{D7A347F9-2566-437E-A386-805DA55D5C66}" destId="{52FCF67B-1423-4D1C-8234-A5904BA1C372}" srcOrd="6" destOrd="0" presId="urn:microsoft.com/office/officeart/2018/2/layout/IconVerticalSolidList"/>
    <dgm:cxn modelId="{6D64BD3F-8FBC-41E2-8FA2-77EBB5D255FD}" type="presParOf" srcId="{52FCF67B-1423-4D1C-8234-A5904BA1C372}" destId="{2581DD86-FF4D-4D62-8DF3-79A999117FA0}" srcOrd="0" destOrd="0" presId="urn:microsoft.com/office/officeart/2018/2/layout/IconVerticalSolidList"/>
    <dgm:cxn modelId="{A8E6D484-5900-49FC-8330-95EB2EAEB284}" type="presParOf" srcId="{52FCF67B-1423-4D1C-8234-A5904BA1C372}" destId="{46857B0B-FE9C-4FE1-A34B-2B06802F298C}" srcOrd="1" destOrd="0" presId="urn:microsoft.com/office/officeart/2018/2/layout/IconVerticalSolidList"/>
    <dgm:cxn modelId="{EDCA07C5-400C-4A21-AF5F-4D9A26296D5F}" type="presParOf" srcId="{52FCF67B-1423-4D1C-8234-A5904BA1C372}" destId="{77C14A67-CBED-4DC6-B339-6693A98769EA}" srcOrd="2" destOrd="0" presId="urn:microsoft.com/office/officeart/2018/2/layout/IconVerticalSolidList"/>
    <dgm:cxn modelId="{C44E192C-AA8C-4B6E-8ACA-5048443439D4}" type="presParOf" srcId="{52FCF67B-1423-4D1C-8234-A5904BA1C372}" destId="{DCD9D294-29C9-448C-98CC-14D4DD001561}" srcOrd="3" destOrd="0" presId="urn:microsoft.com/office/officeart/2018/2/layout/IconVerticalSolidList"/>
    <dgm:cxn modelId="{7EE21A57-FD05-46BD-AE6B-7E812D3C02F6}" type="presParOf" srcId="{D7A347F9-2566-437E-A386-805DA55D5C66}" destId="{ECD1D3A8-D59C-47BF-80E8-13291E646011}" srcOrd="7" destOrd="0" presId="urn:microsoft.com/office/officeart/2018/2/layout/IconVerticalSolidList"/>
    <dgm:cxn modelId="{F84FB26F-6383-4444-B685-CBABFC99E3B4}" type="presParOf" srcId="{D7A347F9-2566-437E-A386-805DA55D5C66}" destId="{1FB06764-C207-4DAB-A942-61B40F0B94CE}" srcOrd="8" destOrd="0" presId="urn:microsoft.com/office/officeart/2018/2/layout/IconVerticalSolidList"/>
    <dgm:cxn modelId="{9240C924-55E7-4D37-9034-FC5362C91DCF}" type="presParOf" srcId="{1FB06764-C207-4DAB-A942-61B40F0B94CE}" destId="{69B2C680-9DD2-481B-9C21-7064E0A95FB3}" srcOrd="0" destOrd="0" presId="urn:microsoft.com/office/officeart/2018/2/layout/IconVerticalSolidList"/>
    <dgm:cxn modelId="{78330D74-665C-4A2F-B3B8-11DA4BE72A0B}" type="presParOf" srcId="{1FB06764-C207-4DAB-A942-61B40F0B94CE}" destId="{0B4BE3D2-1F8A-4960-A8B2-F6BC53C17C09}" srcOrd="1" destOrd="0" presId="urn:microsoft.com/office/officeart/2018/2/layout/IconVerticalSolidList"/>
    <dgm:cxn modelId="{CB1DFDAB-1E53-4D81-841D-8944B62B0225}" type="presParOf" srcId="{1FB06764-C207-4DAB-A942-61B40F0B94CE}" destId="{18097E71-8B78-4F76-BDE9-5B895F9D8DB9}" srcOrd="2" destOrd="0" presId="urn:microsoft.com/office/officeart/2018/2/layout/IconVerticalSolidList"/>
    <dgm:cxn modelId="{3E7105F7-90F9-4BA6-B5E3-005F83EA282D}" type="presParOf" srcId="{1FB06764-C207-4DAB-A942-61B40F0B94CE}" destId="{ECFB18B3-39A1-48C9-9BCA-86843787E6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C10FE-4797-422C-92D0-3039B3A03505}">
      <dsp:nvSpPr>
        <dsp:cNvPr id="0" name=""/>
        <dsp:cNvSpPr/>
      </dsp:nvSpPr>
      <dsp:spPr>
        <a:xfrm>
          <a:off x="0" y="618218"/>
          <a:ext cx="6263640" cy="1374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We have  given an </a:t>
          </a:r>
          <a:r>
            <a:rPr lang="en-US" sz="2500" b="0" i="0" kern="1200" dirty="0">
              <a:solidFill>
                <a:srgbClr val="FF0000"/>
              </a:solidFill>
            </a:rPr>
            <a:t>8x8 chessboard</a:t>
          </a:r>
          <a:r>
            <a:rPr lang="en-US" sz="2500" b="0" i="0" kern="1200" dirty="0"/>
            <a:t>, find a way to place </a:t>
          </a:r>
          <a:r>
            <a:rPr lang="en-US" sz="2500" b="0" i="0" kern="1200" dirty="0">
              <a:solidFill>
                <a:srgbClr val="C00000"/>
              </a:solidFill>
            </a:rPr>
            <a:t>8 queens </a:t>
          </a:r>
          <a:r>
            <a:rPr lang="en-US" sz="2500" b="0" i="0" kern="1200" dirty="0"/>
            <a:t>such that </a:t>
          </a:r>
          <a:r>
            <a:rPr lang="en-US" sz="2500" b="0" i="0" kern="1200" dirty="0">
              <a:solidFill>
                <a:srgbClr val="C00000"/>
              </a:solidFill>
            </a:rPr>
            <a:t>no queen can attack any other </a:t>
          </a:r>
          <a:r>
            <a:rPr lang="en-US" sz="2500" b="0" i="0" kern="1200" dirty="0"/>
            <a:t>queen on the chessboard.</a:t>
          </a:r>
          <a:endParaRPr lang="en-US" sz="2500" kern="1200" dirty="0"/>
        </a:p>
      </dsp:txBody>
      <dsp:txXfrm>
        <a:off x="67110" y="685328"/>
        <a:ext cx="6129420" cy="1240530"/>
      </dsp:txXfrm>
    </dsp:sp>
    <dsp:sp modelId="{02C7FF7C-4BD8-4737-A18B-FCC4A01DAEF2}">
      <dsp:nvSpPr>
        <dsp:cNvPr id="0" name=""/>
        <dsp:cNvSpPr/>
      </dsp:nvSpPr>
      <dsp:spPr>
        <a:xfrm>
          <a:off x="0" y="2064968"/>
          <a:ext cx="6263640" cy="13747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A queen can only be </a:t>
          </a:r>
          <a:r>
            <a:rPr lang="en-US" sz="2500" b="0" i="0" kern="1200" dirty="0">
              <a:solidFill>
                <a:srgbClr val="FF0000"/>
              </a:solidFill>
            </a:rPr>
            <a:t>attacked </a:t>
          </a:r>
          <a:r>
            <a:rPr lang="en-US" sz="2500" b="0" i="0" kern="1200" dirty="0"/>
            <a:t>if it lies on the same row, or same column, or the same diagonal of any other queen</a:t>
          </a:r>
          <a:endParaRPr lang="en-US" sz="2500" kern="1200" dirty="0"/>
        </a:p>
      </dsp:txBody>
      <dsp:txXfrm>
        <a:off x="67110" y="2132078"/>
        <a:ext cx="6129420" cy="1240530"/>
      </dsp:txXfrm>
    </dsp:sp>
    <dsp:sp modelId="{110B078A-9359-484C-9023-E59E4CE831D1}">
      <dsp:nvSpPr>
        <dsp:cNvPr id="0" name=""/>
        <dsp:cNvSpPr/>
      </dsp:nvSpPr>
      <dsp:spPr>
        <a:xfrm>
          <a:off x="0" y="3511719"/>
          <a:ext cx="6263640" cy="13747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rgbClr val="C00000"/>
              </a:solidFill>
            </a:rPr>
            <a:t>Print all </a:t>
          </a:r>
          <a:r>
            <a:rPr lang="en-US" sz="2500" b="0" i="0" kern="1200" dirty="0"/>
            <a:t>the possible configurations.</a:t>
          </a:r>
          <a:endParaRPr lang="en-US" sz="2500" kern="1200" dirty="0"/>
        </a:p>
      </dsp:txBody>
      <dsp:txXfrm>
        <a:off x="67110" y="3578829"/>
        <a:ext cx="6129420" cy="1240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10C6E-5BAE-4093-8666-0906B94B4C27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2B881-A1C6-40B2-9F26-F4DE2EB28B4B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61EF2-3485-44F1-8CC8-172387BBF8B3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To solve this problem, we will make use of the </a:t>
          </a:r>
          <a:r>
            <a:rPr lang="en-US" sz="1600" b="1" i="0" kern="1200" dirty="0"/>
            <a:t>Backtracking algorithm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1129902" y="4592"/>
        <a:ext cx="5171698" cy="978270"/>
      </dsp:txXfrm>
    </dsp:sp>
    <dsp:sp modelId="{CAEE4896-39CB-4567-874A-FDED9C0C9570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47F2D-7A14-4C17-929A-A561A6A0BA4E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E2EF4-E306-4125-A3D0-E906B1E7CE78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 backtracking algorithm, in general checks all possible configurations and test whether the required result is obtained or not. </a:t>
          </a:r>
          <a:endParaRPr lang="en-US" sz="1600" kern="1200"/>
        </a:p>
      </dsp:txBody>
      <dsp:txXfrm>
        <a:off x="1129902" y="1227431"/>
        <a:ext cx="5171698" cy="978270"/>
      </dsp:txXfrm>
    </dsp:sp>
    <dsp:sp modelId="{D782CD59-7225-4CCC-842A-B9F43282E9F5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41538-E854-4DBD-8800-8CB95FA5CA73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41CB8-D119-4224-9974-BB041797B07C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For the given problem, we will explore all possible positions the queens can be relatively placed at. </a:t>
          </a:r>
          <a:endParaRPr lang="en-US" sz="1600" kern="1200"/>
        </a:p>
      </dsp:txBody>
      <dsp:txXfrm>
        <a:off x="1129902" y="2450269"/>
        <a:ext cx="5171698" cy="978270"/>
      </dsp:txXfrm>
    </dsp:sp>
    <dsp:sp modelId="{9B93B805-6582-4574-B7C4-7800E150128F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A0920-8672-433C-BD01-8629883511F1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322ED-D70B-44C0-AC49-85F705A684A1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 solution will be correct when the number of placed queens = 8.</a:t>
          </a:r>
          <a:endParaRPr lang="en-US" sz="1600" kern="1200"/>
        </a:p>
      </dsp:txBody>
      <dsp:txXfrm>
        <a:off x="1129902" y="3673107"/>
        <a:ext cx="5171698" cy="978270"/>
      </dsp:txXfrm>
    </dsp:sp>
    <dsp:sp modelId="{D8570EF1-9019-414E-98B6-1D64082CAD0B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C137C-52D1-4DD1-82E8-65FC73042D2D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3D5F8-806E-4A4F-B1FB-DBCA76C8027A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The time complexity of this approach is O(N!).</a:t>
          </a:r>
          <a:endParaRPr lang="en-US" sz="1600" kern="1200"/>
        </a:p>
      </dsp:txBody>
      <dsp:txXfrm>
        <a:off x="1129902" y="4895945"/>
        <a:ext cx="5171698" cy="978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DD944-27C3-45FE-A2C1-49A0B2BD0226}">
      <dsp:nvSpPr>
        <dsp:cNvPr id="0" name=""/>
        <dsp:cNvSpPr/>
      </dsp:nvSpPr>
      <dsp:spPr>
        <a:xfrm>
          <a:off x="0" y="5275"/>
          <a:ext cx="10489474" cy="7739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C00000"/>
              </a:solidFill>
            </a:rPr>
            <a:t>8x8</a:t>
          </a:r>
          <a:r>
            <a:rPr lang="en-US" sz="1800" kern="1200"/>
            <a:t> chess board</a:t>
          </a:r>
          <a:endParaRPr lang="en-US" sz="1800" kern="1200" dirty="0"/>
        </a:p>
      </dsp:txBody>
      <dsp:txXfrm>
        <a:off x="37781" y="43056"/>
        <a:ext cx="10413912" cy="698393"/>
      </dsp:txXfrm>
    </dsp:sp>
    <dsp:sp modelId="{D374C160-7861-417B-89D2-13077DEC4D9B}">
      <dsp:nvSpPr>
        <dsp:cNvPr id="0" name=""/>
        <dsp:cNvSpPr/>
      </dsp:nvSpPr>
      <dsp:spPr>
        <a:xfrm>
          <a:off x="0" y="856990"/>
          <a:ext cx="10489474" cy="773955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 solutions to the 8-queens problem can therefore be represented  as </a:t>
          </a:r>
          <a:r>
            <a:rPr lang="en-US" sz="1800" kern="1200" dirty="0">
              <a:solidFill>
                <a:srgbClr val="C00000"/>
              </a:solidFill>
            </a:rPr>
            <a:t>8-tuples   (x1,..,.x8) </a:t>
          </a:r>
          <a:r>
            <a:rPr lang="en-US" sz="1800" kern="1200" dirty="0"/>
            <a:t>each Xi is the column on which queen </a:t>
          </a:r>
          <a:r>
            <a:rPr lang="en-US" sz="1800" kern="1200" dirty="0" err="1"/>
            <a:t>ith</a:t>
          </a:r>
          <a:r>
            <a:rPr lang="en-US" sz="1800" kern="1200" dirty="0"/>
            <a:t>  is placed.</a:t>
          </a:r>
        </a:p>
      </dsp:txBody>
      <dsp:txXfrm>
        <a:off x="37781" y="894771"/>
        <a:ext cx="10413912" cy="698393"/>
      </dsp:txXfrm>
    </dsp:sp>
    <dsp:sp modelId="{F294D0A2-7289-4DC7-83B2-DB7D39295781}">
      <dsp:nvSpPr>
        <dsp:cNvPr id="0" name=""/>
        <dsp:cNvSpPr/>
      </dsp:nvSpPr>
      <dsp:spPr>
        <a:xfrm>
          <a:off x="0" y="1708705"/>
          <a:ext cx="10489474" cy="77395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Therefore the solution space consists    of </a:t>
          </a:r>
          <a:r>
            <a:rPr lang="en-US" sz="1800" kern="1200" dirty="0">
              <a:solidFill>
                <a:srgbClr val="C00000"/>
              </a:solidFill>
            </a:rPr>
            <a:t>8^8,      8-tuples </a:t>
          </a:r>
        </a:p>
      </dsp:txBody>
      <dsp:txXfrm>
        <a:off x="37781" y="1746486"/>
        <a:ext cx="10413912" cy="698393"/>
      </dsp:txXfrm>
    </dsp:sp>
    <dsp:sp modelId="{CDA45A48-9BC6-4FEE-9E17-486D3E186841}">
      <dsp:nvSpPr>
        <dsp:cNvPr id="0" name=""/>
        <dsp:cNvSpPr/>
      </dsp:nvSpPr>
      <dsp:spPr>
        <a:xfrm>
          <a:off x="0" y="2560420"/>
          <a:ext cx="10489474" cy="7739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The explicit  constrains  </a:t>
          </a:r>
          <a:r>
            <a:rPr lang="en-US" sz="1800" kern="1200" dirty="0"/>
            <a:t>using this formulation are </a:t>
          </a:r>
          <a:r>
            <a:rPr lang="en-US" sz="1800" kern="1200" dirty="0">
              <a:solidFill>
                <a:srgbClr val="C00000"/>
              </a:solidFill>
            </a:rPr>
            <a:t>Si = {1,2,3,54,6,,7, 8},     </a:t>
          </a:r>
          <a:r>
            <a:rPr lang="en-US" sz="1800" kern="1200" dirty="0"/>
            <a:t>1&lt; </a:t>
          </a:r>
          <a:r>
            <a:rPr lang="en-US" sz="1800" kern="1200" dirty="0" err="1"/>
            <a:t>i</a:t>
          </a:r>
          <a:r>
            <a:rPr lang="en-US" sz="1800" kern="1200" dirty="0"/>
            <a:t> &lt; 8</a:t>
          </a:r>
        </a:p>
      </dsp:txBody>
      <dsp:txXfrm>
        <a:off x="37781" y="2598201"/>
        <a:ext cx="10413912" cy="698393"/>
      </dsp:txXfrm>
    </dsp:sp>
    <dsp:sp modelId="{4B33E7BE-537F-426C-9D43-B34AF7E4D5E8}">
      <dsp:nvSpPr>
        <dsp:cNvPr id="0" name=""/>
        <dsp:cNvSpPr/>
      </dsp:nvSpPr>
      <dsp:spPr>
        <a:xfrm>
          <a:off x="0" y="3412135"/>
          <a:ext cx="10489474" cy="77395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The </a:t>
          </a:r>
          <a:r>
            <a:rPr lang="en-US" sz="1800" kern="1200" dirty="0">
              <a:solidFill>
                <a:srgbClr val="C00000"/>
              </a:solidFill>
            </a:rPr>
            <a:t>implicit constraint </a:t>
          </a:r>
          <a:r>
            <a:rPr lang="en-US" sz="1800" kern="1200" dirty="0"/>
            <a:t>for this problem are that </a:t>
          </a:r>
          <a:r>
            <a:rPr lang="en-US" sz="1800" kern="1200" dirty="0">
              <a:solidFill>
                <a:srgbClr val="C00000"/>
              </a:solidFill>
            </a:rPr>
            <a:t>no two xi-s can be the same(</a:t>
          </a:r>
          <a:r>
            <a:rPr lang="en-US" sz="1800" kern="1200" dirty="0" err="1">
              <a:solidFill>
                <a:srgbClr val="C00000"/>
              </a:solidFill>
            </a:rPr>
            <a:t>i.e.all</a:t>
          </a:r>
          <a:r>
            <a:rPr lang="en-US" sz="1800" kern="1200" dirty="0">
              <a:solidFill>
                <a:srgbClr val="C00000"/>
              </a:solidFill>
            </a:rPr>
            <a:t> </a:t>
          </a:r>
          <a:r>
            <a:rPr lang="en-US" sz="1800" kern="1200" dirty="0" err="1">
              <a:solidFill>
                <a:srgbClr val="C00000"/>
              </a:solidFill>
            </a:rPr>
            <a:t>queensmust</a:t>
          </a:r>
          <a:r>
            <a:rPr lang="en-US" sz="1800" kern="1200" dirty="0">
              <a:solidFill>
                <a:srgbClr val="C00000"/>
              </a:solidFill>
            </a:rPr>
            <a:t> </a:t>
          </a:r>
          <a:r>
            <a:rPr lang="en-US" sz="1800" kern="1200" dirty="0" err="1">
              <a:solidFill>
                <a:srgbClr val="C00000"/>
              </a:solidFill>
            </a:rPr>
            <a:t>beon</a:t>
          </a:r>
          <a:r>
            <a:rPr lang="en-US" sz="1800" kern="1200" dirty="0">
              <a:solidFill>
                <a:srgbClr val="C00000"/>
              </a:solidFill>
            </a:rPr>
            <a:t> different columns)and no two queens </a:t>
          </a:r>
          <a:r>
            <a:rPr lang="en-US" sz="1800" kern="1200" dirty="0" err="1">
              <a:solidFill>
                <a:srgbClr val="C00000"/>
              </a:solidFill>
            </a:rPr>
            <a:t>canbe</a:t>
          </a:r>
          <a:r>
            <a:rPr lang="en-US" sz="1800" kern="1200" dirty="0">
              <a:solidFill>
                <a:srgbClr val="C00000"/>
              </a:solidFill>
            </a:rPr>
            <a:t> on the same diagonal</a:t>
          </a:r>
        </a:p>
      </dsp:txBody>
      <dsp:txXfrm>
        <a:off x="37781" y="3449916"/>
        <a:ext cx="10413912" cy="698393"/>
      </dsp:txXfrm>
    </dsp:sp>
    <dsp:sp modelId="{0CD79E45-8C47-4B74-A7A8-12E4DCC0BEBF}">
      <dsp:nvSpPr>
        <dsp:cNvPr id="0" name=""/>
        <dsp:cNvSpPr/>
      </dsp:nvSpPr>
      <dsp:spPr>
        <a:xfrm>
          <a:off x="0" y="4263850"/>
          <a:ext cx="10489474" cy="773955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Let (x1,x2…x8) represent a solutions</a:t>
          </a:r>
          <a:endParaRPr lang="en-US" sz="1800" kern="1200" dirty="0"/>
        </a:p>
      </dsp:txBody>
      <dsp:txXfrm>
        <a:off x="37781" y="4301631"/>
        <a:ext cx="10413912" cy="698393"/>
      </dsp:txXfrm>
    </dsp:sp>
    <dsp:sp modelId="{504AF7EA-ED4A-47CC-BF5A-7C08C53B8637}">
      <dsp:nvSpPr>
        <dsp:cNvPr id="0" name=""/>
        <dsp:cNvSpPr/>
      </dsp:nvSpPr>
      <dsp:spPr>
        <a:xfrm>
          <a:off x="0" y="5115565"/>
          <a:ext cx="10489474" cy="7739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All xi’s  will be distinct since no two queens can place  in same column</a:t>
          </a:r>
        </a:p>
      </dsp:txBody>
      <dsp:txXfrm>
        <a:off x="37781" y="5153346"/>
        <a:ext cx="10413912" cy="698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55648-40A5-4574-9620-E3B3AEF48470}">
      <dsp:nvSpPr>
        <dsp:cNvPr id="0" name=""/>
        <dsp:cNvSpPr/>
      </dsp:nvSpPr>
      <dsp:spPr>
        <a:xfrm>
          <a:off x="0" y="71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5A00F-2AF5-49DE-B449-2D960E1EABC3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0B44C-8ED6-4424-B6C7-C13E0AEA334B}">
      <dsp:nvSpPr>
        <dsp:cNvPr id="0" name=""/>
        <dsp:cNvSpPr/>
      </dsp:nvSpPr>
      <dsp:spPr>
        <a:xfrm>
          <a:off x="697026" y="71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Chess board is considered as two dimensional array a[1..n][1..n]</a:t>
          </a:r>
        </a:p>
      </dsp:txBody>
      <dsp:txXfrm>
        <a:off x="697026" y="718"/>
        <a:ext cx="5816577" cy="603486"/>
      </dsp:txXfrm>
    </dsp:sp>
    <dsp:sp modelId="{7BA19B36-B5A2-460F-BE0E-5F5646CA255D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40A4F-5EFE-4944-B43B-3F755678CEE2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824F4-2E23-4997-8241-C455602A2E1B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Condition to check whether queens are  diagonal</a:t>
          </a:r>
        </a:p>
      </dsp:txBody>
      <dsp:txXfrm>
        <a:off x="697026" y="755076"/>
        <a:ext cx="5816577" cy="603486"/>
      </dsp:txXfrm>
    </dsp:sp>
    <dsp:sp modelId="{0B1BEF7A-9E1A-4D1E-A658-49AC2B6E6ED3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04001-2970-4D4A-A3AA-52FAB3BF4CAA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B3A30-3E3F-454A-8A3E-D1E357654786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Consider 8 ×8 chessboard</a:t>
          </a:r>
        </a:p>
      </dsp:txBody>
      <dsp:txXfrm>
        <a:off x="697026" y="1509433"/>
        <a:ext cx="5816577" cy="603486"/>
      </dsp:txXfrm>
    </dsp:sp>
    <dsp:sp modelId="{617F65F7-9ADA-4A66-B84F-98BB0F042000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081A2-C740-4537-9033-71B893083D29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6471E-F135-4D0E-82A5-FDB8CFC3F1F6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Let queen be at[4,2]</a:t>
          </a:r>
        </a:p>
      </dsp:txBody>
      <dsp:txXfrm>
        <a:off x="697026" y="2263791"/>
        <a:ext cx="5816577" cy="603486"/>
      </dsp:txXfrm>
    </dsp:sp>
    <dsp:sp modelId="{0761CB29-DF42-4FBC-BC68-6B79365E4D92}">
      <dsp:nvSpPr>
        <dsp:cNvPr id="0" name=""/>
        <dsp:cNvSpPr/>
      </dsp:nvSpPr>
      <dsp:spPr>
        <a:xfrm>
          <a:off x="0" y="301814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B2912-C871-4611-A479-E66824DD889E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A6534-6A14-47FB-9A1B-11347FF28B0C}">
      <dsp:nvSpPr>
        <dsp:cNvPr id="0" name=""/>
        <dsp:cNvSpPr/>
      </dsp:nvSpPr>
      <dsp:spPr>
        <a:xfrm>
          <a:off x="697026" y="301814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Squares at diagonal to this queen(upper left to lower right]</a:t>
          </a:r>
        </a:p>
      </dsp:txBody>
      <dsp:txXfrm>
        <a:off x="697026" y="3018148"/>
        <a:ext cx="5816577" cy="603486"/>
      </dsp:txXfrm>
    </dsp:sp>
    <dsp:sp modelId="{E3F73080-4A06-4CCE-BF12-608F04B0F2DA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57A87-D956-432F-90EA-F2FA4EA19786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8246B-8DC3-489D-AC2C-3B2B346EC523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a(3,1)  , a(5,3),a(6,4),a(7,5),a(8,6)</a:t>
          </a:r>
        </a:p>
      </dsp:txBody>
      <dsp:txXfrm>
        <a:off x="697026" y="3772506"/>
        <a:ext cx="5816577" cy="603486"/>
      </dsp:txXfrm>
    </dsp:sp>
    <dsp:sp modelId="{9D3A2BC3-DC7A-4613-A00C-9BEEB2C570F8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37257-BC58-424E-B276-047BEE54AD06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6A8BB-8AE0-43F2-8558-970521A89BF5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(from upper right to lower left)</a:t>
          </a:r>
        </a:p>
      </dsp:txBody>
      <dsp:txXfrm>
        <a:off x="697026" y="4526863"/>
        <a:ext cx="5816577" cy="603486"/>
      </dsp:txXfrm>
    </dsp:sp>
    <dsp:sp modelId="{16C0BB70-71B8-4137-B64C-36E6CB3C3956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4CAD4-5D05-4317-93FA-81A9E00EFC45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6F8C2-D3C2-4F73-B1BD-938C328BE1D7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a(5,1),a(3,3),a(2,4),a(1,5)</a:t>
          </a:r>
        </a:p>
      </dsp:txBody>
      <dsp:txXfrm>
        <a:off x="697026" y="5281221"/>
        <a:ext cx="5816577" cy="603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2925F-E019-4C89-AEA9-818B3537F3B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65B34-202B-4504-9C24-8B2DAD73B11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E291-FEEC-47BF-A6CE-27D65563443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two queens are placed at position(i,j) and (k,l)</a:t>
          </a:r>
        </a:p>
      </dsp:txBody>
      <dsp:txXfrm>
        <a:off x="1429899" y="2442"/>
        <a:ext cx="5083704" cy="1238008"/>
      </dsp:txXfrm>
    </dsp:sp>
    <dsp:sp modelId="{FA1316D5-3233-423D-8738-B2199D19BB8A}">
      <dsp:nvSpPr>
        <dsp:cNvPr id="0" name=""/>
        <dsp:cNvSpPr/>
      </dsp:nvSpPr>
      <dsp:spPr>
        <a:xfrm>
          <a:off x="0" y="1613376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C1248-A673-46F1-811C-2E18A16B542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5FFEC-15F2-4585-BC27-A7E28B69075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</a:t>
          </a:r>
          <a:r>
            <a:rPr lang="en-US" sz="1700" kern="1200" dirty="0" err="1"/>
            <a:t>i</a:t>
          </a:r>
          <a:r>
            <a:rPr lang="en-US" sz="1700" kern="1200" dirty="0"/>
            <a:t>-l)=(k-j) from eq 1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-(l-</a:t>
          </a:r>
          <a:r>
            <a:rPr lang="en-US" sz="1700" kern="1200" dirty="0" err="1"/>
            <a:t>i</a:t>
          </a:r>
          <a:r>
            <a:rPr lang="en-US" sz="1700" kern="1200" dirty="0"/>
            <a:t>)=-(j-k) from eq 2</a:t>
          </a:r>
        </a:p>
        <a:p>
          <a:pPr marL="0" lvl="0" indent="0" algn="l" defTabSz="755650"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429899" y="1549953"/>
        <a:ext cx="5083704" cy="1238008"/>
      </dsp:txXfrm>
    </dsp:sp>
    <dsp:sp modelId="{2DF4EA0A-235E-4B94-8D17-1E49C48DE3CE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A5ABD-E33A-4E5D-9E00-99E996D1399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6DA16-08C4-4F21-BD73-96207E43224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 can write commonly as</a:t>
          </a:r>
        </a:p>
      </dsp:txBody>
      <dsp:txXfrm>
        <a:off x="1429899" y="3097464"/>
        <a:ext cx="5083704" cy="1238008"/>
      </dsp:txXfrm>
    </dsp:sp>
    <dsp:sp modelId="{DF6E208A-5B6A-4882-B49C-953639A6A93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7D721-DB06-4BE2-82D9-14A2A01C342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876F0-14A0-48D8-809C-BF856E5DE3B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   l-</a:t>
          </a:r>
          <a:r>
            <a:rPr lang="en-US" sz="1700" kern="1200" dirty="0" err="1"/>
            <a:t>i</a:t>
          </a:r>
          <a:r>
            <a:rPr lang="en-US" sz="1700" kern="1200" dirty="0"/>
            <a:t>  l= l  j-k   l  condition that two queens are t diagonal</a:t>
          </a:r>
        </a:p>
      </dsp:txBody>
      <dsp:txXfrm>
        <a:off x="1429899" y="4644974"/>
        <a:ext cx="5083704" cy="12380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1BD50-9348-46FA-BF87-1BA6FF8858B8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8AED4-A717-4172-AC3B-1893B5C476F8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09EC2-5506-4636-9995-C19B2B99F57A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Place(k,i) returns a boolean value </a:t>
          </a:r>
        </a:p>
      </dsp:txBody>
      <dsp:txXfrm>
        <a:off x="1131174" y="4597"/>
        <a:ext cx="5382429" cy="979371"/>
      </dsp:txXfrm>
    </dsp:sp>
    <dsp:sp modelId="{665BD000-7527-419B-8519-9DBDBC5A1FB0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9706-FE3F-421F-BEE2-55B3E687132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2E446-7049-49CE-B58F-9C5965461595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is true if k-</a:t>
          </a:r>
          <a:r>
            <a:rPr lang="en-US" sz="1800" kern="1200" dirty="0" err="1"/>
            <a:t>th</a:t>
          </a:r>
          <a:r>
            <a:rPr lang="en-US" sz="1800" kern="1200" dirty="0"/>
            <a:t> queen can be placed in column </a:t>
          </a:r>
          <a:r>
            <a:rPr lang="en-US" sz="1800" kern="1200" dirty="0" err="1"/>
            <a:t>i</a:t>
          </a:r>
          <a:endParaRPr lang="en-US" sz="1800" kern="1200" dirty="0"/>
        </a:p>
      </dsp:txBody>
      <dsp:txXfrm>
        <a:off x="1131174" y="1228812"/>
        <a:ext cx="5382429" cy="979371"/>
      </dsp:txXfrm>
    </dsp:sp>
    <dsp:sp modelId="{7B95ADA0-BA3F-4291-8DAB-D17CB93FE501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AE83B-5382-4EFC-9E34-DB84CB50BEC9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15A36-A093-425E-BABA-5A5FE4CC0662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Also  test if i distinct from all previous values x[1],….x[k-1] and whether there is no other queen on the same diagonal</a:t>
          </a:r>
        </a:p>
      </dsp:txBody>
      <dsp:txXfrm>
        <a:off x="1131174" y="2453027"/>
        <a:ext cx="5382429" cy="979371"/>
      </dsp:txXfrm>
    </dsp:sp>
    <dsp:sp modelId="{2581DD86-FF4D-4D62-8DF3-79A999117FA0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57B0B-FE9C-4FE1-A34B-2B06802F298C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D294-29C9-448C-98CC-14D4DD001561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X[]    is a global array</a:t>
          </a:r>
        </a:p>
      </dsp:txBody>
      <dsp:txXfrm>
        <a:off x="1131174" y="3677241"/>
        <a:ext cx="5382429" cy="979371"/>
      </dsp:txXfrm>
    </dsp:sp>
    <dsp:sp modelId="{69B2C680-9DD2-481B-9C21-7064E0A95FB3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BE3D2-1F8A-4960-A8B2-F6BC53C17C0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B18B3-39A1-48C9-9BCA-86843787E67B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 is invoked by Nqueens(1,n)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2506-BE0D-3342-AEC3-82652066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04BE5-0C83-1B48-88A9-196129EB8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6AEF6-A225-5343-993C-3235ABA0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B2C2C-628F-4447-9315-F03A59B3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E3150-A67A-3E4B-BE16-7FA83DEF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3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88DE-F9DA-9A4D-BCE8-AD47BB12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8B023-B520-6D47-A0D8-5BA946C1D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7EB3-5732-D144-8FA1-CE8A571D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5F98-4EE4-5741-A480-B10EA842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348A-98D1-B849-8D9B-E719BC0D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5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4ACE4-6AC3-FB48-BDA3-2A3713B64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333B-38F7-A84C-BEF3-2FA380954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525B8-BFBC-294F-B5C0-61747C79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AE342-CB1B-4846-BFFB-F57217D1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D642-7CF6-5744-98DF-EA509EE2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4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E07A-8589-D74C-A97D-74D205F5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749E-773A-FB41-8016-D815946D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0C84-B067-6A42-A09C-CA0CB801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0771D-F99D-CA43-B6F9-793DA05C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782F-98DA-144D-9B6F-85154988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4794-3026-BA47-B139-91389C44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DBD9-58C7-7C47-A954-F07A69A5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1C632-D968-2146-A807-02B2B2AC1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52335-CB53-A24B-A2E0-FF29C8F9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A0B21-CA78-0C4E-A7EA-A45366E1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C25E-D706-EF46-B72C-81A69593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C1064-097E-244B-815C-8175B4BDF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D7E9-AB06-EA46-AE40-C17DA4336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9F1CA-3341-9F44-9FA8-F7834D7D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9113A-1C53-1541-B158-67ABCBF9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93CE6-3FC0-2F43-8265-3F346636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1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AFF9-E305-5F42-8D9D-7B9E12E9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FEAC6-6DD5-224C-B7A0-C42A86311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C78DB-1CEB-4D42-A59F-AB814D1EC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8B8F2-57E9-3047-9E50-9862870C0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E15C1-73C3-254C-9C46-1A4C3A5D4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B7855-1F3E-7843-B110-55FE5AEA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2F64D-D2A7-A84C-8AF2-EA095478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6B42F-FB23-014B-A7F5-B726D95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6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FB4C-5F47-9F4E-82C8-015E40CF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46EE2-D11F-8547-9CC3-CB5805F7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20FF6-8B77-E946-B1B0-44E8124D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BDF17-933C-8843-8D06-F4FFC503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9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BA7C-316A-DC43-9461-A9334845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0843C-092D-6243-AF55-C1F2BC1F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8EF5-5B23-FF4D-9AAF-7A6C3C49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5F36-87AB-0E41-A4A5-36DD589E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8B02-D270-3540-B4AA-14D2950B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D9625-23D0-9D46-BD4C-6F8E08781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B73F2-9BE4-4B4C-BD77-7B9030BC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FBF0F-F019-A34D-8412-471486D1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18052-81D9-A94E-827B-F9DBF71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5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0880-D725-6146-B825-526FEAB7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C7C53-9498-DE40-98B3-F259CAA96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70E0-E3C5-ED4E-8A6A-5A45DC559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40689-A94E-9D4A-9584-3F0587E4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61245-E91A-4145-B40D-0FDF1F71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38E65-9B11-6241-A70E-84A9C570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9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F9E05-75FF-5843-815A-F94A4C14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005A8-A50D-4D40-A25D-33303DD4E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4DC95-5F87-D248-A34B-2D9213FE5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CEB9-0093-6944-B5D8-1437809BF669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DBE9E-DFA6-BD44-8E02-98DFB8AAE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FEDB-03D4-8045-9A72-D467D4FCA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4D0F5-D1E4-2740-843A-12DAE2B0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80338-5FEE-D643-AA05-29E3CA52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8- queens problem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Crown">
            <a:extLst>
              <a:ext uri="{FF2B5EF4-FFF2-40B4-BE49-F238E27FC236}">
                <a16:creationId xmlns:a16="http://schemas.microsoft.com/office/drawing/2014/main" id="{2ACA4053-0112-4051-B24D-4E3AFB93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1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BE65D2-8D1D-4906-BEAE-4A26685C8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3067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6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7DF44-F419-474B-BBC9-9914D6A66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7" t="29082" r="25190" b="8020"/>
          <a:stretch/>
        </p:blipFill>
        <p:spPr>
          <a:xfrm>
            <a:off x="1175657" y="705556"/>
            <a:ext cx="7727627" cy="52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4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72596-382E-4E78-A8FB-BC2AD293F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27970" r="15788" b="14348"/>
          <a:stretch/>
        </p:blipFill>
        <p:spPr>
          <a:xfrm>
            <a:off x="1232826" y="1073426"/>
            <a:ext cx="903429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ight queens puzzle - Wikipedia">
            <a:extLst>
              <a:ext uri="{FF2B5EF4-FFF2-40B4-BE49-F238E27FC236}">
                <a16:creationId xmlns:a16="http://schemas.microsoft.com/office/drawing/2014/main" id="{10405DFF-06B0-47B8-B818-6BC74055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6" y="700146"/>
            <a:ext cx="5878285" cy="58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10371-0292-4F3D-A4A0-72B5EAFD4614}"/>
              </a:ext>
            </a:extLst>
          </p:cNvPr>
          <p:cNvSpPr txBox="1"/>
          <p:nvPr/>
        </p:nvSpPr>
        <p:spPr>
          <a:xfrm>
            <a:off x="2690948" y="232843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E9F5-DE2F-4113-9133-EC5D3CD448B5}"/>
              </a:ext>
            </a:extLst>
          </p:cNvPr>
          <p:cNvSpPr txBox="1"/>
          <p:nvPr/>
        </p:nvSpPr>
        <p:spPr>
          <a:xfrm>
            <a:off x="2083525" y="227315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2B561-8F3C-4BE2-9D6F-A0C04B60D067}"/>
              </a:ext>
            </a:extLst>
          </p:cNvPr>
          <p:cNvSpPr txBox="1"/>
          <p:nvPr/>
        </p:nvSpPr>
        <p:spPr>
          <a:xfrm>
            <a:off x="2995748" y="453237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54FAE-F58B-43B7-A811-69F8930D442A}"/>
              </a:ext>
            </a:extLst>
          </p:cNvPr>
          <p:cNvSpPr txBox="1"/>
          <p:nvPr/>
        </p:nvSpPr>
        <p:spPr>
          <a:xfrm>
            <a:off x="2159725" y="332600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29012-C758-427A-B896-C6B49AA4ACBF}"/>
              </a:ext>
            </a:extLst>
          </p:cNvPr>
          <p:cNvSpPr txBox="1"/>
          <p:nvPr/>
        </p:nvSpPr>
        <p:spPr>
          <a:xfrm>
            <a:off x="2312125" y="511126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FAC84-16C1-4D9B-B37A-7AD8637E5EFE}"/>
              </a:ext>
            </a:extLst>
          </p:cNvPr>
          <p:cNvSpPr txBox="1"/>
          <p:nvPr/>
        </p:nvSpPr>
        <p:spPr>
          <a:xfrm>
            <a:off x="5710640" y="253946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CD7CA-865B-4D56-81E9-7B54E5AB49EA}"/>
              </a:ext>
            </a:extLst>
          </p:cNvPr>
          <p:cNvSpPr txBox="1"/>
          <p:nvPr/>
        </p:nvSpPr>
        <p:spPr>
          <a:xfrm>
            <a:off x="3455125" y="267174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A63A5-F025-4100-A228-6AFAE4AC9E48}"/>
              </a:ext>
            </a:extLst>
          </p:cNvPr>
          <p:cNvSpPr txBox="1"/>
          <p:nvPr/>
        </p:nvSpPr>
        <p:spPr>
          <a:xfrm>
            <a:off x="4944288" y="267174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02222-A8CB-47AE-A084-45CF70120138}"/>
              </a:ext>
            </a:extLst>
          </p:cNvPr>
          <p:cNvSpPr txBox="1"/>
          <p:nvPr/>
        </p:nvSpPr>
        <p:spPr>
          <a:xfrm>
            <a:off x="4210592" y="198650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1427C-344F-473B-A4F9-C3CB7CD89082}"/>
              </a:ext>
            </a:extLst>
          </p:cNvPr>
          <p:cNvSpPr txBox="1"/>
          <p:nvPr/>
        </p:nvSpPr>
        <p:spPr>
          <a:xfrm>
            <a:off x="6568434" y="240516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9974B-21E3-4D54-B2A4-EF2FFC7FB4DF}"/>
              </a:ext>
            </a:extLst>
          </p:cNvPr>
          <p:cNvSpPr txBox="1"/>
          <p:nvPr/>
        </p:nvSpPr>
        <p:spPr>
          <a:xfrm>
            <a:off x="7262948" y="267147"/>
            <a:ext cx="531223" cy="37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8274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51A9-05A9-4081-87C6-343A874CC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4 queens'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3B18-6C0D-4F84-9243-51B28D24B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call to algorithm is </a:t>
            </a:r>
            <a:r>
              <a:rPr lang="en-US" dirty="0" err="1"/>
              <a:t>Nqueen</a:t>
            </a:r>
            <a:r>
              <a:rPr lang="en-US" dirty="0"/>
              <a:t>(1,4)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E6179-7D6A-4758-BBDB-518B78FA4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4" t="22349" r="27929" b="24952"/>
          <a:stretch/>
        </p:blipFill>
        <p:spPr>
          <a:xfrm>
            <a:off x="2725783" y="2562905"/>
            <a:ext cx="5347063" cy="36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1FBF-7AF5-4D66-AF0A-8556EC65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07088-A51F-4A7E-89C5-3BEA9897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48" t="21630" r="28949" b="28736"/>
          <a:stretch/>
        </p:blipFill>
        <p:spPr>
          <a:xfrm>
            <a:off x="365760" y="138753"/>
            <a:ext cx="4580708" cy="31038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F79C3-3636-4AB3-9065-FD93DE110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4" t="21841" r="27071" b="26349"/>
          <a:stretch/>
        </p:blipFill>
        <p:spPr>
          <a:xfrm>
            <a:off x="6191068" y="54651"/>
            <a:ext cx="5268685" cy="31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AB81-531C-43F4-93F7-561A873F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885539-DC2C-4BF0-B4A8-E41DDD910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67" t="22815" r="26833" b="25482"/>
          <a:stretch/>
        </p:blipFill>
        <p:spPr>
          <a:xfrm>
            <a:off x="2579972" y="1825625"/>
            <a:ext cx="7032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3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ABB3-990E-4FB3-8EC6-9901EE37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6FBA40-7797-4CB0-A38F-5E3EFADEC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72" t="22255" r="27935" b="24042"/>
          <a:stretch/>
        </p:blipFill>
        <p:spPr bwMode="auto">
          <a:xfrm>
            <a:off x="1036320" y="526335"/>
            <a:ext cx="6766560" cy="4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64F-F476-4CB7-A761-E0DA04EB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94123-34C9-4824-BDE6-2EC413050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94" t="22721" r="20842" b="31747"/>
          <a:stretch/>
        </p:blipFill>
        <p:spPr>
          <a:xfrm>
            <a:off x="629920" y="365125"/>
            <a:ext cx="4429760" cy="1981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F136-5C40-4870-AF92-065A2E77D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0" t="22074" r="28250" b="24445"/>
          <a:stretch/>
        </p:blipFill>
        <p:spPr>
          <a:xfrm>
            <a:off x="5463540" y="365125"/>
            <a:ext cx="5486400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B327-7D4C-492B-A6AE-6998B524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FA1FE-DC37-4BA6-B42E-72D1F9060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39" t="22255" r="29774" b="35717"/>
          <a:stretch/>
        </p:blipFill>
        <p:spPr>
          <a:xfrm>
            <a:off x="2251234" y="1690688"/>
            <a:ext cx="6852126" cy="3616960"/>
          </a:xfrm>
        </p:spPr>
      </p:pic>
    </p:spTree>
    <p:extLst>
      <p:ext uri="{BB962C8B-B14F-4D97-AF65-F5344CB8AC3E}">
        <p14:creationId xmlns:p14="http://schemas.microsoft.com/office/powerpoint/2010/main" val="101847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3C3883-AC78-412A-86DE-5A8CCF75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8 queen problem definition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3A4CD8B-5651-4685-A521-482CA0DBC1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83494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53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57DDC-1652-453D-B512-D46F28742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2957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326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F883-0C6A-084F-B63A-33A399FA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1"/>
            <a:ext cx="4806184" cy="412327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solution to 8 queens problem</a:t>
            </a:r>
          </a:p>
        </p:txBody>
      </p:sp>
      <p:pic>
        <p:nvPicPr>
          <p:cNvPr id="5" name="Picture 15" descr="fig05_02">
            <a:extLst>
              <a:ext uri="{FF2B5EF4-FFF2-40B4-BE49-F238E27FC236}">
                <a16:creationId xmlns:a16="http://schemas.microsoft.com/office/drawing/2014/main" id="{AEFB75E0-2BF1-7745-A616-F09B3A0027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1795" b="-4"/>
          <a:stretch/>
        </p:blipFill>
        <p:spPr bwMode="auto">
          <a:xfrm>
            <a:off x="5225142" y="6097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3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AC8E-5E4B-4F8D-90C5-469DC38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2348E-C2F2-48D6-B738-876BB05471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777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436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53EC8-AAEE-654D-AB23-AD06CD3D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Idea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C2484C6-E81B-4DDE-94F2-798C9D780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71785"/>
              </p:ext>
            </p:extLst>
          </p:nvPr>
        </p:nvGraphicFramePr>
        <p:xfrm>
          <a:off x="635726" y="217714"/>
          <a:ext cx="10489474" cy="589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571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fig05_02">
            <a:extLst>
              <a:ext uri="{FF2B5EF4-FFF2-40B4-BE49-F238E27FC236}">
                <a16:creationId xmlns:a16="http://schemas.microsoft.com/office/drawing/2014/main" id="{A983C384-28AA-914E-821A-E8985485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004" y="643467"/>
            <a:ext cx="505399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7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2824-BBD2-4275-A785-A2ACDE21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left to bottom right diagonal position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43152-4F2F-429B-B530-9345B1598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04" t="22255" r="28198" b="21707"/>
          <a:stretch/>
        </p:blipFill>
        <p:spPr>
          <a:xfrm>
            <a:off x="1770743" y="1451325"/>
            <a:ext cx="7152640" cy="5124282"/>
          </a:xfrm>
        </p:spPr>
      </p:pic>
    </p:spTree>
    <p:extLst>
      <p:ext uri="{BB962C8B-B14F-4D97-AF65-F5344CB8AC3E}">
        <p14:creationId xmlns:p14="http://schemas.microsoft.com/office/powerpoint/2010/main" val="43735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DD30-6508-4993-ADD1-0F5A914B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right to bottom left  diagonal position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2E9BC-4910-4108-8AD7-42C15DAF1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23" t="22955" r="28198" b="20306"/>
          <a:stretch/>
        </p:blipFill>
        <p:spPr>
          <a:xfrm>
            <a:off x="2326640" y="1410520"/>
            <a:ext cx="7122160" cy="5276480"/>
          </a:xfrm>
        </p:spPr>
      </p:pic>
    </p:spTree>
    <p:extLst>
      <p:ext uri="{BB962C8B-B14F-4D97-AF65-F5344CB8AC3E}">
        <p14:creationId xmlns:p14="http://schemas.microsoft.com/office/powerpoint/2010/main" val="687579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CA58F8-AC38-4002-B42F-47B423FF0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2297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91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06F-AEBB-499A-88F7-3AC668E1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B196D-786A-4EC1-81B2-A0BC88597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93" t="21554" r="30693" b="22875"/>
          <a:stretch/>
        </p:blipFill>
        <p:spPr>
          <a:xfrm>
            <a:off x="1899920" y="192705"/>
            <a:ext cx="7782560" cy="6300170"/>
          </a:xfrm>
        </p:spPr>
      </p:pic>
    </p:spTree>
    <p:extLst>
      <p:ext uri="{BB962C8B-B14F-4D97-AF65-F5344CB8AC3E}">
        <p14:creationId xmlns:p14="http://schemas.microsoft.com/office/powerpoint/2010/main" val="444939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526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8- queens problem</vt:lpstr>
      <vt:lpstr>8 queen problem definition </vt:lpstr>
      <vt:lpstr>PowerPoint Presentation</vt:lpstr>
      <vt:lpstr>Idea</vt:lpstr>
      <vt:lpstr>PowerPoint Presentation</vt:lpstr>
      <vt:lpstr>Top left to bottom right diagonal position </vt:lpstr>
      <vt:lpstr>Top right to bottom left  diagonal position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4 queens'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solution to 8 queens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queens problem</dc:title>
  <dc:creator>Kiran Rajan</dc:creator>
  <cp:lastModifiedBy>Anju Anil</cp:lastModifiedBy>
  <cp:revision>23</cp:revision>
  <dcterms:created xsi:type="dcterms:W3CDTF">2019-10-28T06:50:34Z</dcterms:created>
  <dcterms:modified xsi:type="dcterms:W3CDTF">2023-11-14T04:45:38Z</dcterms:modified>
</cp:coreProperties>
</file>